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  <p:sldMasterId id="2147483843" r:id="rId5"/>
    <p:sldMasterId id="2147483859" r:id="rId6"/>
    <p:sldMasterId id="2147483872" r:id="rId7"/>
  </p:sldMasterIdLst>
  <p:notesMasterIdLst>
    <p:notesMasterId r:id="rId20"/>
  </p:notesMasterIdLst>
  <p:handoutMasterIdLst>
    <p:handoutMasterId r:id="rId21"/>
  </p:handoutMasterIdLst>
  <p:sldIdLst>
    <p:sldId id="660" r:id="rId8"/>
    <p:sldId id="753" r:id="rId9"/>
    <p:sldId id="762" r:id="rId10"/>
    <p:sldId id="751" r:id="rId11"/>
    <p:sldId id="763" r:id="rId12"/>
    <p:sldId id="746" r:id="rId13"/>
    <p:sldId id="758" r:id="rId14"/>
    <p:sldId id="761" r:id="rId15"/>
    <p:sldId id="759" r:id="rId16"/>
    <p:sldId id="764" r:id="rId17"/>
    <p:sldId id="752" r:id="rId18"/>
    <p:sldId id="755" r:id="rId19"/>
  </p:sldIdLst>
  <p:sldSz cx="12192000" cy="6858000"/>
  <p:notesSz cx="6797675" cy="9926638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5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orient="horz" pos="420" userDrawn="1">
          <p15:clr>
            <a:srgbClr val="A4A3A4"/>
          </p15:clr>
        </p15:guide>
        <p15:guide id="4" orient="horz" pos="1265" userDrawn="1">
          <p15:clr>
            <a:srgbClr val="A4A3A4"/>
          </p15:clr>
        </p15:guide>
        <p15:guide id="5" orient="horz" pos="3591" userDrawn="1">
          <p15:clr>
            <a:srgbClr val="A4A3A4"/>
          </p15:clr>
        </p15:guide>
        <p15:guide id="6" orient="horz" pos="620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  <p15:guide id="8" orient="horz" pos="1864" userDrawn="1">
          <p15:clr>
            <a:srgbClr val="A4A3A4"/>
          </p15:clr>
        </p15:guide>
        <p15:guide id="9" orient="horz" pos="2111" userDrawn="1">
          <p15:clr>
            <a:srgbClr val="A4A3A4"/>
          </p15:clr>
        </p15:guide>
        <p15:guide id="10" orient="horz" pos="2423" userDrawn="1">
          <p15:clr>
            <a:srgbClr val="A4A3A4"/>
          </p15:clr>
        </p15:guide>
        <p15:guide id="11" orient="horz" pos="2635" userDrawn="1">
          <p15:clr>
            <a:srgbClr val="A4A3A4"/>
          </p15:clr>
        </p15:guide>
        <p15:guide id="12" pos="481" userDrawn="1">
          <p15:clr>
            <a:srgbClr val="A4A3A4"/>
          </p15:clr>
        </p15:guide>
        <p15:guide id="13" pos="7336" userDrawn="1">
          <p15:clr>
            <a:srgbClr val="A4A3A4"/>
          </p15:clr>
        </p15:guide>
        <p15:guide id="14" pos="3761" userDrawn="1">
          <p15:clr>
            <a:srgbClr val="A4A3A4"/>
          </p15:clr>
        </p15:guide>
        <p15:guide id="15" pos="3843" userDrawn="1">
          <p15:clr>
            <a:srgbClr val="A4A3A4"/>
          </p15:clr>
        </p15:guide>
        <p15:guide id="16" pos="3915" userDrawn="1">
          <p15:clr>
            <a:srgbClr val="A4A3A4"/>
          </p15:clr>
        </p15:guide>
        <p15:guide id="17" pos="4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leishman-Hillard" initials="" lastIdx="27" clrIdx="0"/>
  <p:cmAuthor id="1" name="JRDugan" initials="" lastIdx="18" clrIdx="1"/>
  <p:cmAuthor id="2" name="stikan" initials="" lastIdx="1" clrIdx="2"/>
  <p:cmAuthor id="3" name="JRDugan" initials="JRD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A"/>
    <a:srgbClr val="7EC234"/>
    <a:srgbClr val="B5DCFF"/>
    <a:srgbClr val="FF6600"/>
    <a:srgbClr val="00A4D2"/>
    <a:srgbClr val="74B230"/>
    <a:srgbClr val="0079C1"/>
    <a:srgbClr val="009900"/>
    <a:srgbClr val="0F245F"/>
    <a:srgbClr val="00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C67D98-FA7F-43B0-ACC7-C24563065E94}" v="323" dt="2023-07-03T10:09:23.145"/>
    <p1510:client id="{FECBFA8B-8EFA-4D85-8E00-7BF9B8FBE8DA}" v="538" dt="2023-07-03T10:07:57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9976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>
        <p:guide orient="horz" pos="3795"/>
        <p:guide orient="horz" pos="703"/>
        <p:guide orient="horz" pos="420"/>
        <p:guide orient="horz" pos="1265"/>
        <p:guide orient="horz" pos="3591"/>
        <p:guide orient="horz" pos="620"/>
        <p:guide orient="horz" pos="960"/>
        <p:guide orient="horz" pos="1864"/>
        <p:guide orient="horz" pos="2111"/>
        <p:guide orient="horz" pos="2423"/>
        <p:guide orient="horz" pos="2635"/>
        <p:guide pos="481"/>
        <p:guide pos="7336"/>
        <p:guide pos="3761"/>
        <p:guide pos="3843"/>
        <p:guide pos="3915"/>
        <p:guide pos="4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683" y="-9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uselis, Alex [MOEN/CT/U79]" userId="d7b12983-a0af-482a-9310-b4188f042483" providerId="ADAL" clId="{85D7490D-B4DC-409C-9C90-BC9068DE7127}"/>
    <pc:docChg chg="undo custSel addSld delSld modSld sldOrd">
      <pc:chgData name="Struselis, Alex [MOEN/CT/U79]" userId="d7b12983-a0af-482a-9310-b4188f042483" providerId="ADAL" clId="{85D7490D-B4DC-409C-9C90-BC9068DE7127}" dt="2023-07-03T09:53:59.430" v="3532" actId="20577"/>
      <pc:docMkLst>
        <pc:docMk/>
      </pc:docMkLst>
      <pc:sldChg chg="modSp mod setBg">
        <pc:chgData name="Struselis, Alex [MOEN/CT/U79]" userId="d7b12983-a0af-482a-9310-b4188f042483" providerId="ADAL" clId="{85D7490D-B4DC-409C-9C90-BC9068DE7127}" dt="2023-07-03T09:41:08.496" v="2267" actId="21"/>
        <pc:sldMkLst>
          <pc:docMk/>
          <pc:sldMk cId="2812325201" sldId="660"/>
        </pc:sldMkLst>
        <pc:spChg chg="mod">
          <ac:chgData name="Struselis, Alex [MOEN/CT/U79]" userId="d7b12983-a0af-482a-9310-b4188f042483" providerId="ADAL" clId="{85D7490D-B4DC-409C-9C90-BC9068DE7127}" dt="2023-07-03T09:41:08.496" v="2267" actId="21"/>
          <ac:spMkLst>
            <pc:docMk/>
            <pc:sldMk cId="2812325201" sldId="660"/>
            <ac:spMk id="5" creationId="{00000000-0000-0000-0000-000000000000}"/>
          </ac:spMkLst>
        </pc:spChg>
        <pc:spChg chg="mod">
          <ac:chgData name="Struselis, Alex [MOEN/CT/U79]" userId="d7b12983-a0af-482a-9310-b4188f042483" providerId="ADAL" clId="{85D7490D-B4DC-409C-9C90-BC9068DE7127}" dt="2023-07-03T09:40:34.297" v="2263"/>
          <ac:spMkLst>
            <pc:docMk/>
            <pc:sldMk cId="2812325201" sldId="660"/>
            <ac:spMk id="6" creationId="{00000000-0000-0000-0000-000000000000}"/>
          </ac:spMkLst>
        </pc:spChg>
        <pc:spChg chg="mod">
          <ac:chgData name="Struselis, Alex [MOEN/CT/U79]" userId="d7b12983-a0af-482a-9310-b4188f042483" providerId="ADAL" clId="{85D7490D-B4DC-409C-9C90-BC9068DE7127}" dt="2023-07-03T09:40:34.297" v="2263"/>
          <ac:spMkLst>
            <pc:docMk/>
            <pc:sldMk cId="2812325201" sldId="660"/>
            <ac:spMk id="7" creationId="{00000000-0000-0000-0000-000000000000}"/>
          </ac:spMkLst>
        </pc:spChg>
      </pc:sldChg>
      <pc:sldChg chg="addSp delSp modSp mod ord modNotesTx">
        <pc:chgData name="Struselis, Alex [MOEN/CT/U79]" userId="d7b12983-a0af-482a-9310-b4188f042483" providerId="ADAL" clId="{85D7490D-B4DC-409C-9C90-BC9068DE7127}" dt="2023-07-03T09:43:33.976" v="2403" actId="20577"/>
        <pc:sldMkLst>
          <pc:docMk/>
          <pc:sldMk cId="1782402899" sldId="746"/>
        </pc:sldMkLst>
        <pc:spChg chg="mod">
          <ac:chgData name="Struselis, Alex [MOEN/CT/U79]" userId="d7b12983-a0af-482a-9310-b4188f042483" providerId="ADAL" clId="{85D7490D-B4DC-409C-9C90-BC9068DE7127}" dt="2023-07-03T09:40:35.079" v="2264"/>
          <ac:spMkLst>
            <pc:docMk/>
            <pc:sldMk cId="1782402899" sldId="746"/>
            <ac:spMk id="5" creationId="{00000000-0000-0000-0000-000000000000}"/>
          </ac:spMkLst>
        </pc:spChg>
        <pc:spChg chg="del">
          <ac:chgData name="Struselis, Alex [MOEN/CT/U79]" userId="d7b12983-a0af-482a-9310-b4188f042483" providerId="ADAL" clId="{85D7490D-B4DC-409C-9C90-BC9068DE7127}" dt="2023-07-03T09:05:03.842" v="901" actId="22"/>
          <ac:spMkLst>
            <pc:docMk/>
            <pc:sldMk cId="1782402899" sldId="746"/>
            <ac:spMk id="6" creationId="{00000000-0000-0000-0000-000000000000}"/>
          </ac:spMkLst>
        </pc:spChg>
        <pc:picChg chg="add mod ord">
          <ac:chgData name="Struselis, Alex [MOEN/CT/U79]" userId="d7b12983-a0af-482a-9310-b4188f042483" providerId="ADAL" clId="{85D7490D-B4DC-409C-9C90-BC9068DE7127}" dt="2023-07-03T09:40:35.079" v="2264"/>
          <ac:picMkLst>
            <pc:docMk/>
            <pc:sldMk cId="1782402899" sldId="746"/>
            <ac:picMk id="3" creationId="{725D1DFC-4066-3052-182D-1904422740CE}"/>
          </ac:picMkLst>
        </pc:picChg>
      </pc:sldChg>
      <pc:sldChg chg="addSp delSp modSp mod modAnim modNotesTx">
        <pc:chgData name="Struselis, Alex [MOEN/CT/U79]" userId="d7b12983-a0af-482a-9310-b4188f042483" providerId="ADAL" clId="{85D7490D-B4DC-409C-9C90-BC9068DE7127}" dt="2023-07-03T09:02:04.511" v="877" actId="20577"/>
        <pc:sldMkLst>
          <pc:docMk/>
          <pc:sldMk cId="1266358747" sldId="751"/>
        </pc:sldMkLst>
        <pc:spChg chg="del mod">
          <ac:chgData name="Struselis, Alex [MOEN/CT/U79]" userId="d7b12983-a0af-482a-9310-b4188f042483" providerId="ADAL" clId="{85D7490D-B4DC-409C-9C90-BC9068DE7127}" dt="2023-07-03T08:24:27.573" v="314" actId="478"/>
          <ac:spMkLst>
            <pc:docMk/>
            <pc:sldMk cId="1266358747" sldId="751"/>
            <ac:spMk id="2" creationId="{00000000-0000-0000-0000-000000000000}"/>
          </ac:spMkLst>
        </pc:spChg>
        <pc:spChg chg="mod">
          <ac:chgData name="Struselis, Alex [MOEN/CT/U79]" userId="d7b12983-a0af-482a-9310-b4188f042483" providerId="ADAL" clId="{85D7490D-B4DC-409C-9C90-BC9068DE7127}" dt="2023-07-03T09:02:04.511" v="877" actId="20577"/>
          <ac:spMkLst>
            <pc:docMk/>
            <pc:sldMk cId="1266358747" sldId="751"/>
            <ac:spMk id="3" creationId="{00000000-0000-0000-0000-000000000000}"/>
          </ac:spMkLst>
        </pc:spChg>
        <pc:picChg chg="add mod">
          <ac:chgData name="Struselis, Alex [MOEN/CT/U79]" userId="d7b12983-a0af-482a-9310-b4188f042483" providerId="ADAL" clId="{85D7490D-B4DC-409C-9C90-BC9068DE7127}" dt="2023-07-03T08:24:33.756" v="317" actId="1076"/>
          <ac:picMkLst>
            <pc:docMk/>
            <pc:sldMk cId="1266358747" sldId="751"/>
            <ac:picMk id="4" creationId="{3A53C8ED-E5F4-09DE-E3C7-B05105EB9720}"/>
          </ac:picMkLst>
        </pc:picChg>
      </pc:sldChg>
      <pc:sldChg chg="addSp delSp modSp mod ord modAnim modNotesTx">
        <pc:chgData name="Struselis, Alex [MOEN/CT/U79]" userId="d7b12983-a0af-482a-9310-b4188f042483" providerId="ADAL" clId="{85D7490D-B4DC-409C-9C90-BC9068DE7127}" dt="2023-07-03T09:40:34.297" v="2263"/>
        <pc:sldMkLst>
          <pc:docMk/>
          <pc:sldMk cId="1280930475" sldId="752"/>
        </pc:sldMkLst>
        <pc:spChg chg="del">
          <ac:chgData name="Struselis, Alex [MOEN/CT/U79]" userId="d7b12983-a0af-482a-9310-b4188f042483" providerId="ADAL" clId="{85D7490D-B4DC-409C-9C90-BC9068DE7127}" dt="2023-07-03T09:11:31.392" v="943" actId="22"/>
          <ac:spMkLst>
            <pc:docMk/>
            <pc:sldMk cId="1280930475" sldId="752"/>
            <ac:spMk id="2" creationId="{D40BB120-E431-D8A4-0707-092682C6FF4A}"/>
          </ac:spMkLst>
        </pc:spChg>
        <pc:spChg chg="mod">
          <ac:chgData name="Struselis, Alex [MOEN/CT/U79]" userId="d7b12983-a0af-482a-9310-b4188f042483" providerId="ADAL" clId="{85D7490D-B4DC-409C-9C90-BC9068DE7127}" dt="2023-07-03T09:40:34.297" v="2263"/>
          <ac:spMkLst>
            <pc:docMk/>
            <pc:sldMk cId="1280930475" sldId="752"/>
            <ac:spMk id="3" creationId="{8BEC7BD2-BBB3-34D2-0B80-179AB8DA1F7E}"/>
          </ac:spMkLst>
        </pc:spChg>
        <pc:spChg chg="add del mod">
          <ac:chgData name="Struselis, Alex [MOEN/CT/U79]" userId="d7b12983-a0af-482a-9310-b4188f042483" providerId="ADAL" clId="{85D7490D-B4DC-409C-9C90-BC9068DE7127}" dt="2023-07-03T09:13:57.389" v="1034" actId="478"/>
          <ac:spMkLst>
            <pc:docMk/>
            <pc:sldMk cId="1280930475" sldId="752"/>
            <ac:spMk id="7" creationId="{969D48E2-F0C2-FD62-9661-12A790F8AEBB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8" creationId="{4935F0E6-8AAC-DBBF-87B5-681FC5AC50A3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9" creationId="{B9688CB1-C52F-15AF-4AB3-1A0F4B049F30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10" creationId="{F022A7CB-3C63-C09E-CD26-7BAD91BDD1FF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11" creationId="{EF50FF9C-C307-D6AC-8187-9697C9346408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12" creationId="{2B84ED1C-026C-0A6D-1C2B-80374ADABA2D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13" creationId="{D729C8A6-D8CB-22EE-C8E0-BC225F8EB89B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14" creationId="{F328C169-FF10-FD14-680B-F8C0545B6872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15" creationId="{52B664E9-2C0E-EBF0-90AB-20B6FECD5B9C}"/>
          </ac:spMkLst>
        </pc:spChg>
        <pc:spChg chg="add del mod">
          <ac:chgData name="Struselis, Alex [MOEN/CT/U79]" userId="d7b12983-a0af-482a-9310-b4188f042483" providerId="ADAL" clId="{85D7490D-B4DC-409C-9C90-BC9068DE7127}" dt="2023-07-03T09:19:14.172" v="1605" actId="22"/>
          <ac:spMkLst>
            <pc:docMk/>
            <pc:sldMk cId="1280930475" sldId="752"/>
            <ac:spMk id="17" creationId="{2D9CE716-478F-4F55-E68D-3DEA11E5F784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18" creationId="{8D5D94BC-A71B-542C-0AFF-5FAE3D88313A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19" creationId="{8D1F6FAE-8295-FD65-D385-ECA5E5F0A879}"/>
          </ac:spMkLst>
        </pc:spChg>
        <pc:spChg chg="add mod">
          <ac:chgData name="Struselis, Alex [MOEN/CT/U79]" userId="d7b12983-a0af-482a-9310-b4188f042483" providerId="ADAL" clId="{85D7490D-B4DC-409C-9C90-BC9068DE7127}" dt="2023-07-03T09:25:39.505" v="2159" actId="1076"/>
          <ac:spMkLst>
            <pc:docMk/>
            <pc:sldMk cId="1280930475" sldId="752"/>
            <ac:spMk id="20" creationId="{6A4D9C3A-1422-76AB-09F8-49E52709FB2D}"/>
          </ac:spMkLst>
        </pc:spChg>
        <pc:spChg chg="add del">
          <ac:chgData name="Struselis, Alex [MOEN/CT/U79]" userId="d7b12983-a0af-482a-9310-b4188f042483" providerId="ADAL" clId="{85D7490D-B4DC-409C-9C90-BC9068DE7127}" dt="2023-07-03T09:22:25.916" v="1967" actId="22"/>
          <ac:spMkLst>
            <pc:docMk/>
            <pc:sldMk cId="1280930475" sldId="752"/>
            <ac:spMk id="22" creationId="{3292BBD9-5456-6C43-5386-BAA7EE9117FE}"/>
          </ac:spMkLst>
        </pc:spChg>
        <pc:spChg chg="add mod">
          <ac:chgData name="Struselis, Alex [MOEN/CT/U79]" userId="d7b12983-a0af-482a-9310-b4188f042483" providerId="ADAL" clId="{85D7490D-B4DC-409C-9C90-BC9068DE7127}" dt="2023-07-03T09:30:17.660" v="2226" actId="1076"/>
          <ac:spMkLst>
            <pc:docMk/>
            <pc:sldMk cId="1280930475" sldId="752"/>
            <ac:spMk id="23" creationId="{FD2231D7-C603-463D-3533-BF841D52A67E}"/>
          </ac:spMkLst>
        </pc:spChg>
        <pc:spChg chg="add mod">
          <ac:chgData name="Struselis, Alex [MOEN/CT/U79]" userId="d7b12983-a0af-482a-9310-b4188f042483" providerId="ADAL" clId="{85D7490D-B4DC-409C-9C90-BC9068DE7127}" dt="2023-07-03T09:28:29.152" v="2200" actId="20577"/>
          <ac:spMkLst>
            <pc:docMk/>
            <pc:sldMk cId="1280930475" sldId="752"/>
            <ac:spMk id="24" creationId="{C3BAD005-7C9C-F1AE-4F0F-9BE2628A5F17}"/>
          </ac:spMkLst>
        </pc:spChg>
        <pc:spChg chg="add del mod">
          <ac:chgData name="Struselis, Alex [MOEN/CT/U79]" userId="d7b12983-a0af-482a-9310-b4188f042483" providerId="ADAL" clId="{85D7490D-B4DC-409C-9C90-BC9068DE7127}" dt="2023-07-03T09:22:52.046" v="1975"/>
          <ac:spMkLst>
            <pc:docMk/>
            <pc:sldMk cId="1280930475" sldId="752"/>
            <ac:spMk id="25" creationId="{EE7361F8-214A-94BE-43AB-F4F90662FC40}"/>
          </ac:spMkLst>
        </pc:spChg>
        <pc:spChg chg="add mod">
          <ac:chgData name="Struselis, Alex [MOEN/CT/U79]" userId="d7b12983-a0af-482a-9310-b4188f042483" providerId="ADAL" clId="{85D7490D-B4DC-409C-9C90-BC9068DE7127}" dt="2023-07-03T09:28:33.619" v="2211" actId="20577"/>
          <ac:spMkLst>
            <pc:docMk/>
            <pc:sldMk cId="1280930475" sldId="752"/>
            <ac:spMk id="26" creationId="{9B679C2A-BCD0-29C4-EB4C-1B5239F9B74B}"/>
          </ac:spMkLst>
        </pc:spChg>
        <pc:spChg chg="add mod">
          <ac:chgData name="Struselis, Alex [MOEN/CT/U79]" userId="d7b12983-a0af-482a-9310-b4188f042483" providerId="ADAL" clId="{85D7490D-B4DC-409C-9C90-BC9068DE7127}" dt="2023-07-03T09:28:37.461" v="2212" actId="1076"/>
          <ac:spMkLst>
            <pc:docMk/>
            <pc:sldMk cId="1280930475" sldId="752"/>
            <ac:spMk id="27" creationId="{8E77B23B-D3AE-DDDB-E035-32D9990E492D}"/>
          </ac:spMkLst>
        </pc:spChg>
        <pc:spChg chg="add mod">
          <ac:chgData name="Struselis, Alex [MOEN/CT/U79]" userId="d7b12983-a0af-482a-9310-b4188f042483" providerId="ADAL" clId="{85D7490D-B4DC-409C-9C90-BC9068DE7127}" dt="2023-07-03T09:27:51.062" v="2189" actId="14100"/>
          <ac:spMkLst>
            <pc:docMk/>
            <pc:sldMk cId="1280930475" sldId="752"/>
            <ac:spMk id="28" creationId="{2D9AF415-0A26-18EA-BBBC-83B476C94654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29" creationId="{96C449B3-F9A4-4892-9779-8C1EB02EAD38}"/>
          </ac:spMkLst>
        </pc:spChg>
        <pc:spChg chg="add mod">
          <ac:chgData name="Struselis, Alex [MOEN/CT/U79]" userId="d7b12983-a0af-482a-9310-b4188f042483" providerId="ADAL" clId="{85D7490D-B4DC-409C-9C90-BC9068DE7127}" dt="2023-07-03T09:28:59.705" v="2216" actId="1076"/>
          <ac:spMkLst>
            <pc:docMk/>
            <pc:sldMk cId="1280930475" sldId="752"/>
            <ac:spMk id="30" creationId="{A26647A9-B2AC-C290-F488-FF7B3952AAA0}"/>
          </ac:spMkLst>
        </pc:spChg>
        <pc:spChg chg="add mod">
          <ac:chgData name="Struselis, Alex [MOEN/CT/U79]" userId="d7b12983-a0af-482a-9310-b4188f042483" providerId="ADAL" clId="{85D7490D-B4DC-409C-9C90-BC9068DE7127}" dt="2023-07-03T09:25:34.128" v="2158" actId="1076"/>
          <ac:spMkLst>
            <pc:docMk/>
            <pc:sldMk cId="1280930475" sldId="752"/>
            <ac:spMk id="31" creationId="{D73240DA-646C-6EFE-6A04-9FF0A1BA8519}"/>
          </ac:spMkLst>
        </pc:spChg>
        <pc:spChg chg="add mod">
          <ac:chgData name="Struselis, Alex [MOEN/CT/U79]" userId="d7b12983-a0af-482a-9310-b4188f042483" providerId="ADAL" clId="{85D7490D-B4DC-409C-9C90-BC9068DE7127}" dt="2023-07-03T09:28:49.453" v="2215" actId="1076"/>
          <ac:spMkLst>
            <pc:docMk/>
            <pc:sldMk cId="1280930475" sldId="752"/>
            <ac:spMk id="32" creationId="{D868DB24-2036-0EA0-C0B3-082BAC7FEB82}"/>
          </ac:spMkLst>
        </pc:spChg>
        <pc:picChg chg="add del mod ord">
          <ac:chgData name="Struselis, Alex [MOEN/CT/U79]" userId="d7b12983-a0af-482a-9310-b4188f042483" providerId="ADAL" clId="{85D7490D-B4DC-409C-9C90-BC9068DE7127}" dt="2023-07-03T09:13:32.026" v="1006" actId="478"/>
          <ac:picMkLst>
            <pc:docMk/>
            <pc:sldMk cId="1280930475" sldId="752"/>
            <ac:picMk id="5" creationId="{1C9FB39A-7728-1E6C-3F1A-3B977B104A51}"/>
          </ac:picMkLst>
        </pc:picChg>
      </pc:sldChg>
      <pc:sldChg chg="addSp delSp modSp add del mod ord modNotesTx">
        <pc:chgData name="Struselis, Alex [MOEN/CT/U79]" userId="d7b12983-a0af-482a-9310-b4188f042483" providerId="ADAL" clId="{85D7490D-B4DC-409C-9C90-BC9068DE7127}" dt="2023-07-03T09:53:59.430" v="3532" actId="20577"/>
        <pc:sldMkLst>
          <pc:docMk/>
          <pc:sldMk cId="2443647500" sldId="753"/>
        </pc:sldMkLst>
        <pc:spChg chg="del">
          <ac:chgData name="Struselis, Alex [MOEN/CT/U79]" userId="d7b12983-a0af-482a-9310-b4188f042483" providerId="ADAL" clId="{85D7490D-B4DC-409C-9C90-BC9068DE7127}" dt="2023-07-03T08:06:25.513" v="128" actId="478"/>
          <ac:spMkLst>
            <pc:docMk/>
            <pc:sldMk cId="2443647500" sldId="753"/>
            <ac:spMk id="2" creationId="{085D985D-E80F-2F85-9FC0-10A9D70A829D}"/>
          </ac:spMkLst>
        </pc:spChg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2443647500" sldId="753"/>
            <ac:spMk id="3" creationId="{C2440867-2FE2-71EF-D788-DC30904BD7DA}"/>
          </ac:spMkLst>
        </pc:spChg>
        <pc:spChg chg="add mod">
          <ac:chgData name="Struselis, Alex [MOEN/CT/U79]" userId="d7b12983-a0af-482a-9310-b4188f042483" providerId="ADAL" clId="{85D7490D-B4DC-409C-9C90-BC9068DE7127}" dt="2023-07-03T08:06:54.260" v="146" actId="1076"/>
          <ac:spMkLst>
            <pc:docMk/>
            <pc:sldMk cId="2443647500" sldId="753"/>
            <ac:spMk id="4" creationId="{C7667A18-4534-1C28-B1EB-37A7F78401BA}"/>
          </ac:spMkLst>
        </pc:spChg>
        <pc:spChg chg="add mod">
          <ac:chgData name="Struselis, Alex [MOEN/CT/U79]" userId="d7b12983-a0af-482a-9310-b4188f042483" providerId="ADAL" clId="{85D7490D-B4DC-409C-9C90-BC9068DE7127}" dt="2023-07-03T08:06:51.154" v="145" actId="1076"/>
          <ac:spMkLst>
            <pc:docMk/>
            <pc:sldMk cId="2443647500" sldId="753"/>
            <ac:spMk id="5" creationId="{1DB60341-3116-9938-7007-E33C61611E78}"/>
          </ac:spMkLst>
        </pc:spChg>
        <pc:spChg chg="add mod">
          <ac:chgData name="Struselis, Alex [MOEN/CT/U79]" userId="d7b12983-a0af-482a-9310-b4188f042483" providerId="ADAL" clId="{85D7490D-B4DC-409C-9C90-BC9068DE7127}" dt="2023-07-03T08:15:12.699" v="201" actId="1076"/>
          <ac:spMkLst>
            <pc:docMk/>
            <pc:sldMk cId="2443647500" sldId="753"/>
            <ac:spMk id="6" creationId="{CE60954E-CA72-F106-1250-56EAAB8D194F}"/>
          </ac:spMkLst>
        </pc:spChg>
        <pc:spChg chg="add mod">
          <ac:chgData name="Struselis, Alex [MOEN/CT/U79]" userId="d7b12983-a0af-482a-9310-b4188f042483" providerId="ADAL" clId="{85D7490D-B4DC-409C-9C90-BC9068DE7127}" dt="2023-07-03T08:28:18.627" v="572" actId="1076"/>
          <ac:spMkLst>
            <pc:docMk/>
            <pc:sldMk cId="2443647500" sldId="753"/>
            <ac:spMk id="7" creationId="{CB358A1E-17C9-8479-D847-DE180A2499F1}"/>
          </ac:spMkLst>
        </pc:spChg>
        <pc:spChg chg="add mod">
          <ac:chgData name="Struselis, Alex [MOEN/CT/U79]" userId="d7b12983-a0af-482a-9310-b4188f042483" providerId="ADAL" clId="{85D7490D-B4DC-409C-9C90-BC9068DE7127}" dt="2023-07-03T09:41:36.899" v="2274" actId="1076"/>
          <ac:spMkLst>
            <pc:docMk/>
            <pc:sldMk cId="2443647500" sldId="753"/>
            <ac:spMk id="8" creationId="{C02BE339-BB71-AA89-85CB-32FF3A9A6C7F}"/>
          </ac:spMkLst>
        </pc:spChg>
        <pc:spChg chg="add mod">
          <ac:chgData name="Struselis, Alex [MOEN/CT/U79]" userId="d7b12983-a0af-482a-9310-b4188f042483" providerId="ADAL" clId="{85D7490D-B4DC-409C-9C90-BC9068DE7127}" dt="2023-07-03T09:42:03.929" v="2307" actId="20577"/>
          <ac:spMkLst>
            <pc:docMk/>
            <pc:sldMk cId="2443647500" sldId="753"/>
            <ac:spMk id="9" creationId="{E682058B-A79D-33F4-122D-ADDCF52F9D18}"/>
          </ac:spMkLst>
        </pc:spChg>
        <pc:spChg chg="add mod">
          <ac:chgData name="Struselis, Alex [MOEN/CT/U79]" userId="d7b12983-a0af-482a-9310-b4188f042483" providerId="ADAL" clId="{85D7490D-B4DC-409C-9C90-BC9068DE7127}" dt="2023-07-03T08:28:24.276" v="573" actId="1076"/>
          <ac:spMkLst>
            <pc:docMk/>
            <pc:sldMk cId="2443647500" sldId="753"/>
            <ac:spMk id="10" creationId="{A374BFA5-3793-F674-7F5B-BCB5D18E932E}"/>
          </ac:spMkLst>
        </pc:spChg>
        <pc:picChg chg="add mod modCrop">
          <ac:chgData name="Struselis, Alex [MOEN/CT/U79]" userId="d7b12983-a0af-482a-9310-b4188f042483" providerId="ADAL" clId="{85D7490D-B4DC-409C-9C90-BC9068DE7127}" dt="2023-07-03T09:38:23.302" v="2236" actId="1076"/>
          <ac:picMkLst>
            <pc:docMk/>
            <pc:sldMk cId="2443647500" sldId="753"/>
            <ac:picMk id="11" creationId="{1157A96C-5D15-9123-585C-0BCB995668CB}"/>
          </ac:picMkLst>
        </pc:picChg>
      </pc:sldChg>
      <pc:sldChg chg="addSp delSp modSp del mod ord">
        <pc:chgData name="Struselis, Alex [MOEN/CT/U79]" userId="d7b12983-a0af-482a-9310-b4188f042483" providerId="ADAL" clId="{85D7490D-B4DC-409C-9C90-BC9068DE7127}" dt="2023-07-03T09:12:17.173" v="952" actId="47"/>
        <pc:sldMkLst>
          <pc:docMk/>
          <pc:sldMk cId="2929669641" sldId="754"/>
        </pc:sldMkLst>
        <pc:spChg chg="del">
          <ac:chgData name="Struselis, Alex [MOEN/CT/U79]" userId="d7b12983-a0af-482a-9310-b4188f042483" providerId="ADAL" clId="{85D7490D-B4DC-409C-9C90-BC9068DE7127}" dt="2023-07-03T09:12:06.108" v="949" actId="478"/>
          <ac:spMkLst>
            <pc:docMk/>
            <pc:sldMk cId="2929669641" sldId="754"/>
            <ac:spMk id="2" creationId="{7B06CEC3-26FA-B934-DB6F-20F7EF1B213F}"/>
          </ac:spMkLst>
        </pc:spChg>
        <pc:picChg chg="add mod">
          <ac:chgData name="Struselis, Alex [MOEN/CT/U79]" userId="d7b12983-a0af-482a-9310-b4188f042483" providerId="ADAL" clId="{85D7490D-B4DC-409C-9C90-BC9068DE7127}" dt="2023-07-03T09:12:10.472" v="951" actId="14100"/>
          <ac:picMkLst>
            <pc:docMk/>
            <pc:sldMk cId="2929669641" sldId="754"/>
            <ac:picMk id="4" creationId="{F9C3BE57-D0B2-962C-A10E-CF9AAF8B97E6}"/>
          </ac:picMkLst>
        </pc:picChg>
      </pc:sldChg>
      <pc:sldChg chg="modSp ord">
        <pc:chgData name="Struselis, Alex [MOEN/CT/U79]" userId="d7b12983-a0af-482a-9310-b4188f042483" providerId="ADAL" clId="{85D7490D-B4DC-409C-9C90-BC9068DE7127}" dt="2023-07-03T09:40:35.079" v="2264"/>
        <pc:sldMkLst>
          <pc:docMk/>
          <pc:sldMk cId="2656947781" sldId="755"/>
        </pc:sldMkLst>
        <pc:spChg chg="mod">
          <ac:chgData name="Struselis, Alex [MOEN/CT/U79]" userId="d7b12983-a0af-482a-9310-b4188f042483" providerId="ADAL" clId="{85D7490D-B4DC-409C-9C90-BC9068DE7127}" dt="2023-07-03T09:40:35.079" v="2264"/>
          <ac:spMkLst>
            <pc:docMk/>
            <pc:sldMk cId="2656947781" sldId="755"/>
            <ac:spMk id="5" creationId="{00000000-0000-0000-0000-000000000000}"/>
          </ac:spMkLst>
        </pc:spChg>
        <pc:spChg chg="mod">
          <ac:chgData name="Struselis, Alex [MOEN/CT/U79]" userId="d7b12983-a0af-482a-9310-b4188f042483" providerId="ADAL" clId="{85D7490D-B4DC-409C-9C90-BC9068DE7127}" dt="2023-07-03T09:40:35.079" v="2264"/>
          <ac:spMkLst>
            <pc:docMk/>
            <pc:sldMk cId="2656947781" sldId="755"/>
            <ac:spMk id="6" creationId="{00000000-0000-0000-0000-000000000000}"/>
          </ac:spMkLst>
        </pc:spChg>
      </pc:sldChg>
      <pc:sldChg chg="add del ord">
        <pc:chgData name="Struselis, Alex [MOEN/CT/U79]" userId="d7b12983-a0af-482a-9310-b4188f042483" providerId="ADAL" clId="{85D7490D-B4DC-409C-9C90-BC9068DE7127}" dt="2023-07-03T09:03:16.526" v="892" actId="47"/>
        <pc:sldMkLst>
          <pc:docMk/>
          <pc:sldMk cId="1407182649" sldId="756"/>
        </pc:sldMkLst>
      </pc:sldChg>
      <pc:sldChg chg="addSp modSp add del mod modNotesTx">
        <pc:chgData name="Struselis, Alex [MOEN/CT/U79]" userId="d7b12983-a0af-482a-9310-b4188f042483" providerId="ADAL" clId="{85D7490D-B4DC-409C-9C90-BC9068DE7127}" dt="2023-07-03T09:02:33.826" v="888" actId="47"/>
        <pc:sldMkLst>
          <pc:docMk/>
          <pc:sldMk cId="2715212619" sldId="757"/>
        </pc:sldMkLst>
        <pc:spChg chg="add mod">
          <ac:chgData name="Struselis, Alex [MOEN/CT/U79]" userId="d7b12983-a0af-482a-9310-b4188f042483" providerId="ADAL" clId="{85D7490D-B4DC-409C-9C90-BC9068DE7127}" dt="2023-07-03T08:42:21.153" v="839" actId="1076"/>
          <ac:spMkLst>
            <pc:docMk/>
            <pc:sldMk cId="2715212619" sldId="757"/>
            <ac:spMk id="2" creationId="{7BF7D9F6-15D7-2021-655D-F5D2D2BCB9B7}"/>
          </ac:spMkLst>
        </pc:spChg>
        <pc:spChg chg="mod">
          <ac:chgData name="Struselis, Alex [MOEN/CT/U79]" userId="d7b12983-a0af-482a-9310-b4188f042483" providerId="ADAL" clId="{85D7490D-B4DC-409C-9C90-BC9068DE7127}" dt="2023-07-03T08:41:21.253" v="753" actId="20577"/>
          <ac:spMkLst>
            <pc:docMk/>
            <pc:sldMk cId="2715212619" sldId="757"/>
            <ac:spMk id="5" creationId="{00000000-0000-0000-0000-000000000000}"/>
          </ac:spMkLst>
        </pc:spChg>
        <pc:spChg chg="add mod">
          <ac:chgData name="Struselis, Alex [MOEN/CT/U79]" userId="d7b12983-a0af-482a-9310-b4188f042483" providerId="ADAL" clId="{85D7490D-B4DC-409C-9C90-BC9068DE7127}" dt="2023-07-03T08:41:42.770" v="762" actId="20577"/>
          <ac:spMkLst>
            <pc:docMk/>
            <pc:sldMk cId="2715212619" sldId="757"/>
            <ac:spMk id="6" creationId="{8A1F3BB5-04EA-0BC0-22A9-53925520BC72}"/>
          </ac:spMkLst>
        </pc:spChg>
        <pc:spChg chg="add mod">
          <ac:chgData name="Struselis, Alex [MOEN/CT/U79]" userId="d7b12983-a0af-482a-9310-b4188f042483" providerId="ADAL" clId="{85D7490D-B4DC-409C-9C90-BC9068DE7127}" dt="2023-07-03T08:42:04.659" v="837" actId="1076"/>
          <ac:spMkLst>
            <pc:docMk/>
            <pc:sldMk cId="2715212619" sldId="757"/>
            <ac:spMk id="8" creationId="{3B4ED551-3760-04D1-4B28-A54CBEC4F377}"/>
          </ac:spMkLst>
        </pc:spChg>
        <pc:picChg chg="mod">
          <ac:chgData name="Struselis, Alex [MOEN/CT/U79]" userId="d7b12983-a0af-482a-9310-b4188f042483" providerId="ADAL" clId="{85D7490D-B4DC-409C-9C90-BC9068DE7127}" dt="2023-07-03T08:42:23.357" v="840" actId="1076"/>
          <ac:picMkLst>
            <pc:docMk/>
            <pc:sldMk cId="2715212619" sldId="757"/>
            <ac:picMk id="3" creationId="{F44ED7C4-366D-D1D9-0E24-DB3548BC95FC}"/>
          </ac:picMkLst>
        </pc:picChg>
        <pc:picChg chg="mod">
          <ac:chgData name="Struselis, Alex [MOEN/CT/U79]" userId="d7b12983-a0af-482a-9310-b4188f042483" providerId="ADAL" clId="{85D7490D-B4DC-409C-9C90-BC9068DE7127}" dt="2023-07-03T08:42:27.639" v="841" actId="1076"/>
          <ac:picMkLst>
            <pc:docMk/>
            <pc:sldMk cId="2715212619" sldId="757"/>
            <ac:picMk id="7" creationId="{44F6572A-D360-14A0-3A6C-B62D8F16BF11}"/>
          </ac:picMkLst>
        </pc:picChg>
        <pc:picChg chg="add mod">
          <ac:chgData name="Struselis, Alex [MOEN/CT/U79]" userId="d7b12983-a0af-482a-9310-b4188f042483" providerId="ADAL" clId="{85D7490D-B4DC-409C-9C90-BC9068DE7127}" dt="2023-07-03T08:41:30.668" v="757" actId="1076"/>
          <ac:picMkLst>
            <pc:docMk/>
            <pc:sldMk cId="2715212619" sldId="757"/>
            <ac:picMk id="1026" creationId="{D7DE75B9-D7E9-C637-085A-77ACB2CE2160}"/>
          </ac:picMkLst>
        </pc:picChg>
      </pc:sldChg>
      <pc:sldChg chg="modSp add mod modNotesTx">
        <pc:chgData name="Struselis, Alex [MOEN/CT/U79]" userId="d7b12983-a0af-482a-9310-b4188f042483" providerId="ADAL" clId="{85D7490D-B4DC-409C-9C90-BC9068DE7127}" dt="2023-07-03T09:53:07.179" v="3457" actId="1076"/>
        <pc:sldMkLst>
          <pc:docMk/>
          <pc:sldMk cId="4035190071" sldId="758"/>
        </pc:sldMkLst>
        <pc:spChg chg="mod">
          <ac:chgData name="Struselis, Alex [MOEN/CT/U79]" userId="d7b12983-a0af-482a-9310-b4188f042483" providerId="ADAL" clId="{85D7490D-B4DC-409C-9C90-BC9068DE7127}" dt="2023-07-03T09:52:48.283" v="3456" actId="20577"/>
          <ac:spMkLst>
            <pc:docMk/>
            <pc:sldMk cId="4035190071" sldId="758"/>
            <ac:spMk id="2" creationId="{4E890E98-D55B-464A-87C5-5714D64E4CAC}"/>
          </ac:spMkLst>
        </pc:spChg>
        <pc:spChg chg="mod">
          <ac:chgData name="Struselis, Alex [MOEN/CT/U79]" userId="d7b12983-a0af-482a-9310-b4188f042483" providerId="ADAL" clId="{85D7490D-B4DC-409C-9C90-BC9068DE7127}" dt="2023-07-03T09:40:34.297" v="2263"/>
          <ac:spMkLst>
            <pc:docMk/>
            <pc:sldMk cId="4035190071" sldId="758"/>
            <ac:spMk id="3" creationId="{B5A73483-831E-CFDA-7138-73C100DA7890}"/>
          </ac:spMkLst>
        </pc:spChg>
        <pc:picChg chg="mod">
          <ac:chgData name="Struselis, Alex [MOEN/CT/U79]" userId="d7b12983-a0af-482a-9310-b4188f042483" providerId="ADAL" clId="{85D7490D-B4DC-409C-9C90-BC9068DE7127}" dt="2023-07-03T09:53:07.179" v="3457" actId="1076"/>
          <ac:picMkLst>
            <pc:docMk/>
            <pc:sldMk cId="4035190071" sldId="758"/>
            <ac:picMk id="8" creationId="{03A7A6F5-DCAE-D052-E2C4-E47360BBC709}"/>
          </ac:picMkLst>
        </pc:picChg>
      </pc:sldChg>
      <pc:sldChg chg="modSp add mod">
        <pc:chgData name="Struselis, Alex [MOEN/CT/U79]" userId="d7b12983-a0af-482a-9310-b4188f042483" providerId="ADAL" clId="{85D7490D-B4DC-409C-9C90-BC9068DE7127}" dt="2023-07-03T09:44:42.441" v="2496" actId="20577"/>
        <pc:sldMkLst>
          <pc:docMk/>
          <pc:sldMk cId="2088570281" sldId="759"/>
        </pc:sldMkLst>
        <pc:spChg chg="mod">
          <ac:chgData name="Struselis, Alex [MOEN/CT/U79]" userId="d7b12983-a0af-482a-9310-b4188f042483" providerId="ADAL" clId="{85D7490D-B4DC-409C-9C90-BC9068DE7127}" dt="2023-07-03T09:40:35.079" v="2264"/>
          <ac:spMkLst>
            <pc:docMk/>
            <pc:sldMk cId="2088570281" sldId="759"/>
            <ac:spMk id="5" creationId="{00000000-0000-0000-0000-000000000000}"/>
          </ac:spMkLst>
        </pc:spChg>
        <pc:spChg chg="mod">
          <ac:chgData name="Struselis, Alex [MOEN/CT/U79]" userId="d7b12983-a0af-482a-9310-b4188f042483" providerId="ADAL" clId="{85D7490D-B4DC-409C-9C90-BC9068DE7127}" dt="2023-07-03T09:44:42.441" v="2496" actId="20577"/>
          <ac:spMkLst>
            <pc:docMk/>
            <pc:sldMk cId="2088570281" sldId="759"/>
            <ac:spMk id="6" creationId="{00000000-0000-0000-0000-000000000000}"/>
          </ac:spMkLst>
        </pc:spChg>
      </pc:sldChg>
      <pc:sldChg chg="modSp add ord modNotesTx">
        <pc:chgData name="Struselis, Alex [MOEN/CT/U79]" userId="d7b12983-a0af-482a-9310-b4188f042483" providerId="ADAL" clId="{85D7490D-B4DC-409C-9C90-BC9068DE7127}" dt="2023-07-03T09:44:10.058" v="2490" actId="20577"/>
        <pc:sldMkLst>
          <pc:docMk/>
          <pc:sldMk cId="3385857051" sldId="761"/>
        </pc:sldMkLst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3385857051" sldId="761"/>
            <ac:spMk id="3" creationId="{C2440867-2FE2-71EF-D788-DC30904BD7DA}"/>
          </ac:spMkLst>
        </pc:spChg>
      </pc:sldChg>
      <pc:sldChg chg="modSp add ord modNotesTx">
        <pc:chgData name="Struselis, Alex [MOEN/CT/U79]" userId="d7b12983-a0af-482a-9310-b4188f042483" providerId="ADAL" clId="{85D7490D-B4DC-409C-9C90-BC9068DE7127}" dt="2023-07-03T09:53:49.416" v="3499" actId="20577"/>
        <pc:sldMkLst>
          <pc:docMk/>
          <pc:sldMk cId="1495447475" sldId="762"/>
        </pc:sldMkLst>
        <pc:spChg chg="mod">
          <ac:chgData name="Struselis, Alex [MOEN/CT/U79]" userId="d7b12983-a0af-482a-9310-b4188f042483" providerId="ADAL" clId="{85D7490D-B4DC-409C-9C90-BC9068DE7127}" dt="2023-07-03T09:40:35.079" v="2264"/>
          <ac:spMkLst>
            <pc:docMk/>
            <pc:sldMk cId="1495447475" sldId="762"/>
            <ac:spMk id="5" creationId="{00000000-0000-0000-0000-000000000000}"/>
          </ac:spMkLst>
        </pc:spChg>
      </pc:sldChg>
      <pc:sldChg chg="modSp add mod modNotesTx">
        <pc:chgData name="Struselis, Alex [MOEN/CT/U79]" userId="d7b12983-a0af-482a-9310-b4188f042483" providerId="ADAL" clId="{85D7490D-B4DC-409C-9C90-BC9068DE7127}" dt="2023-07-03T09:51:37.150" v="3404" actId="6549"/>
        <pc:sldMkLst>
          <pc:docMk/>
          <pc:sldMk cId="492945345" sldId="763"/>
        </pc:sldMkLst>
        <pc:spChg chg="mod">
          <ac:chgData name="Struselis, Alex [MOEN/CT/U79]" userId="d7b12983-a0af-482a-9310-b4188f042483" providerId="ADAL" clId="{85D7490D-B4DC-409C-9C90-BC9068DE7127}" dt="2023-07-03T09:50:49.676" v="3313" actId="20577"/>
          <ac:spMkLst>
            <pc:docMk/>
            <pc:sldMk cId="492945345" sldId="763"/>
            <ac:spMk id="2" creationId="{41505CAA-8600-547C-124B-E8E8DA5C1E43}"/>
          </ac:spMkLst>
        </pc:spChg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492945345" sldId="763"/>
            <ac:spMk id="5" creationId="{89FC88B6-A381-F915-2E30-B61B92C11E79}"/>
          </ac:spMkLst>
        </pc:spChg>
      </pc:sldChg>
      <pc:sldChg chg="add del">
        <pc:chgData name="Struselis, Alex [MOEN/CT/U79]" userId="d7b12983-a0af-482a-9310-b4188f042483" providerId="ADAL" clId="{85D7490D-B4DC-409C-9C90-BC9068DE7127}" dt="2023-07-03T09:11:59.074" v="947"/>
        <pc:sldMkLst>
          <pc:docMk/>
          <pc:sldMk cId="1086688720" sldId="764"/>
        </pc:sldMkLst>
      </pc:sldChg>
      <pc:sldChg chg="addSp delSp modSp add mod ord modNotesTx">
        <pc:chgData name="Struselis, Alex [MOEN/CT/U79]" userId="d7b12983-a0af-482a-9310-b4188f042483" providerId="ADAL" clId="{85D7490D-B4DC-409C-9C90-BC9068DE7127}" dt="2023-07-03T09:40:35.764" v="2265"/>
        <pc:sldMkLst>
          <pc:docMk/>
          <pc:sldMk cId="1879998937" sldId="764"/>
        </pc:sldMkLst>
        <pc:spChg chg="del">
          <ac:chgData name="Struselis, Alex [MOEN/CT/U79]" userId="d7b12983-a0af-482a-9310-b4188f042483" providerId="ADAL" clId="{85D7490D-B4DC-409C-9C90-BC9068DE7127}" dt="2023-07-03T09:12:34.309" v="956" actId="478"/>
          <ac:spMkLst>
            <pc:docMk/>
            <pc:sldMk cId="1879998937" sldId="764"/>
            <ac:spMk id="2" creationId="{085D985D-E80F-2F85-9FC0-10A9D70A829D}"/>
          </ac:spMkLst>
        </pc:spChg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1879998937" sldId="764"/>
            <ac:spMk id="3" creationId="{C2440867-2FE2-71EF-D788-DC30904BD7DA}"/>
          </ac:spMkLst>
        </pc:spChg>
        <pc:spChg chg="add del mod">
          <ac:chgData name="Struselis, Alex [MOEN/CT/U79]" userId="d7b12983-a0af-482a-9310-b4188f042483" providerId="ADAL" clId="{85D7490D-B4DC-409C-9C90-BC9068DE7127}" dt="2023-07-03T09:12:36.643" v="957" actId="478"/>
          <ac:spMkLst>
            <pc:docMk/>
            <pc:sldMk cId="1879998937" sldId="764"/>
            <ac:spMk id="7" creationId="{156DADE1-1709-C2E5-7287-58DE023FDDAA}"/>
          </ac:spMkLst>
        </pc:spChg>
        <pc:picChg chg="del">
          <ac:chgData name="Struselis, Alex [MOEN/CT/U79]" userId="d7b12983-a0af-482a-9310-b4188f042483" providerId="ADAL" clId="{85D7490D-B4DC-409C-9C90-BC9068DE7127}" dt="2023-07-03T09:12:39.124" v="959" actId="478"/>
          <ac:picMkLst>
            <pc:docMk/>
            <pc:sldMk cId="1879998937" sldId="764"/>
            <ac:picMk id="5" creationId="{060C282D-40C7-5393-97D4-4A2A712FB709}"/>
          </ac:picMkLst>
        </pc:picChg>
        <pc:picChg chg="del">
          <ac:chgData name="Struselis, Alex [MOEN/CT/U79]" userId="d7b12983-a0af-482a-9310-b4188f042483" providerId="ADAL" clId="{85D7490D-B4DC-409C-9C90-BC9068DE7127}" dt="2023-07-03T09:12:36.990" v="958" actId="478"/>
          <ac:picMkLst>
            <pc:docMk/>
            <pc:sldMk cId="1879998937" sldId="764"/>
            <ac:picMk id="6" creationId="{8743A45F-E716-E739-D09C-8A88A225DAF7}"/>
          </ac:picMkLst>
        </pc:picChg>
        <pc:picChg chg="add mod">
          <ac:chgData name="Struselis, Alex [MOEN/CT/U79]" userId="d7b12983-a0af-482a-9310-b4188f042483" providerId="ADAL" clId="{85D7490D-B4DC-409C-9C90-BC9068DE7127}" dt="2023-07-03T09:40:35.764" v="2265"/>
          <ac:picMkLst>
            <pc:docMk/>
            <pc:sldMk cId="1879998937" sldId="764"/>
            <ac:picMk id="8" creationId="{771DA209-2B23-39CF-DA6B-42556D24FE30}"/>
          </ac:picMkLst>
        </pc:picChg>
      </pc:sldChg>
      <pc:sldChg chg="addSp delSp modSp add del mod">
        <pc:chgData name="Struselis, Alex [MOEN/CT/U79]" userId="d7b12983-a0af-482a-9310-b4188f042483" providerId="ADAL" clId="{85D7490D-B4DC-409C-9C90-BC9068DE7127}" dt="2023-07-03T09:39:23.231" v="2254" actId="47"/>
        <pc:sldMkLst>
          <pc:docMk/>
          <pc:sldMk cId="304144781" sldId="765"/>
        </pc:sldMkLst>
        <pc:spChg chg="del mod">
          <ac:chgData name="Struselis, Alex [MOEN/CT/U79]" userId="d7b12983-a0af-482a-9310-b4188f042483" providerId="ADAL" clId="{85D7490D-B4DC-409C-9C90-BC9068DE7127}" dt="2023-07-03T09:39:11.366" v="2249" actId="478"/>
          <ac:spMkLst>
            <pc:docMk/>
            <pc:sldMk cId="304144781" sldId="765"/>
            <ac:spMk id="2" creationId="{41505CAA-8600-547C-124B-E8E8DA5C1E43}"/>
          </ac:spMkLst>
        </pc:spChg>
        <pc:spChg chg="add del mod">
          <ac:chgData name="Struselis, Alex [MOEN/CT/U79]" userId="d7b12983-a0af-482a-9310-b4188f042483" providerId="ADAL" clId="{85D7490D-B4DC-409C-9C90-BC9068DE7127}" dt="2023-07-03T09:39:13.418" v="2250" actId="478"/>
          <ac:spMkLst>
            <pc:docMk/>
            <pc:sldMk cId="304144781" sldId="765"/>
            <ac:spMk id="4" creationId="{973F798A-70B5-9CF9-C319-D2903CF45A40}"/>
          </ac:spMkLst>
        </pc:spChg>
        <pc:spChg chg="mod">
          <ac:chgData name="Struselis, Alex [MOEN/CT/U79]" userId="d7b12983-a0af-482a-9310-b4188f042483" providerId="ADAL" clId="{85D7490D-B4DC-409C-9C90-BC9068DE7127}" dt="2023-07-03T09:39:00.200" v="2246" actId="20577"/>
          <ac:spMkLst>
            <pc:docMk/>
            <pc:sldMk cId="304144781" sldId="765"/>
            <ac:spMk id="5" creationId="{89FC88B6-A381-F915-2E30-B61B92C11E79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6" creationId="{6E830FB7-2E21-18AF-D7DB-2B016920C86F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7" creationId="{573D9E22-4D1B-C116-C386-6ECC4E07FA95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8" creationId="{3D043D20-58BD-E5D7-3087-0282A0E08276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10" creationId="{FC5935B5-A11D-3987-2777-1293270198B1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11" creationId="{EEECC154-B2CE-FC1F-DBDA-D9DB1A4E8EFF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12" creationId="{C1C75159-8BBB-05A8-17B0-9E12489F6D99}"/>
          </ac:spMkLst>
        </pc:spChg>
        <pc:spChg chg="add mod">
          <ac:chgData name="Struselis, Alex [MOEN/CT/U79]" userId="d7b12983-a0af-482a-9310-b4188f042483" providerId="ADAL" clId="{85D7490D-B4DC-409C-9C90-BC9068DE7127}" dt="2023-07-03T09:39:14.416" v="2251"/>
          <ac:spMkLst>
            <pc:docMk/>
            <pc:sldMk cId="304144781" sldId="765"/>
            <ac:spMk id="13" creationId="{95017CE0-F901-51EB-2B03-3211260F53FF}"/>
          </ac:spMkLst>
        </pc:spChg>
        <pc:picChg chg="del">
          <ac:chgData name="Struselis, Alex [MOEN/CT/U79]" userId="d7b12983-a0af-482a-9310-b4188f042483" providerId="ADAL" clId="{85D7490D-B4DC-409C-9C90-BC9068DE7127}" dt="2023-07-03T09:39:08.701" v="2247" actId="478"/>
          <ac:picMkLst>
            <pc:docMk/>
            <pc:sldMk cId="304144781" sldId="765"/>
            <ac:picMk id="9" creationId="{E2954ABE-2A32-56FE-E0FB-BCBA77864AE2}"/>
          </ac:picMkLst>
        </pc:picChg>
        <pc:picChg chg="add mod">
          <ac:chgData name="Struselis, Alex [MOEN/CT/U79]" userId="d7b12983-a0af-482a-9310-b4188f042483" providerId="ADAL" clId="{85D7490D-B4DC-409C-9C90-BC9068DE7127}" dt="2023-07-03T09:39:14.416" v="2251"/>
          <ac:picMkLst>
            <pc:docMk/>
            <pc:sldMk cId="304144781" sldId="765"/>
            <ac:picMk id="14" creationId="{DBE2CA64-4535-E0D3-1357-9719D5994537}"/>
          </ac:picMkLst>
        </pc:picChg>
      </pc:sldChg>
      <pc:sldChg chg="add del">
        <pc:chgData name="Struselis, Alex [MOEN/CT/U79]" userId="d7b12983-a0af-482a-9310-b4188f042483" providerId="ADAL" clId="{85D7490D-B4DC-409C-9C90-BC9068DE7127}" dt="2023-07-03T09:38:42.933" v="2238"/>
        <pc:sldMkLst>
          <pc:docMk/>
          <pc:sldMk cId="1256779404" sldId="765"/>
        </pc:sldMkLst>
      </pc:sldChg>
      <pc:sldChg chg="modSp new del ord">
        <pc:chgData name="Struselis, Alex [MOEN/CT/U79]" userId="d7b12983-a0af-482a-9310-b4188f042483" providerId="ADAL" clId="{85D7490D-B4DC-409C-9C90-BC9068DE7127}" dt="2023-07-03T09:41:14.947" v="2268" actId="47"/>
        <pc:sldMkLst>
          <pc:docMk/>
          <pc:sldMk cId="2037179958" sldId="765"/>
        </pc:sldMkLst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2037179958" sldId="765"/>
            <ac:spMk id="2" creationId="{496D5D62-9194-A132-F61B-2C909C7446D7}"/>
          </ac:spMkLst>
        </pc:spChg>
        <pc:spChg chg="mod">
          <ac:chgData name="Struselis, Alex [MOEN/CT/U79]" userId="d7b12983-a0af-482a-9310-b4188f042483" providerId="ADAL" clId="{85D7490D-B4DC-409C-9C90-BC9068DE7127}" dt="2023-07-03T09:40:35.764" v="2265"/>
          <ac:spMkLst>
            <pc:docMk/>
            <pc:sldMk cId="2037179958" sldId="765"/>
            <ac:spMk id="3" creationId="{A331F7DE-9FB2-89FC-974F-C2E522FA753F}"/>
          </ac:spMkLst>
        </pc:spChg>
      </pc:sldChg>
      <pc:sldChg chg="add del">
        <pc:chgData name="Struselis, Alex [MOEN/CT/U79]" userId="d7b12983-a0af-482a-9310-b4188f042483" providerId="ADAL" clId="{85D7490D-B4DC-409C-9C90-BC9068DE7127}" dt="2023-07-03T09:38:46.486" v="2240"/>
        <pc:sldMkLst>
          <pc:docMk/>
          <pc:sldMk cId="2296461205" sldId="765"/>
        </pc:sldMkLst>
      </pc:sldChg>
      <pc:sldChg chg="add del">
        <pc:chgData name="Struselis, Alex [MOEN/CT/U79]" userId="d7b12983-a0af-482a-9310-b4188f042483" providerId="ADAL" clId="{85D7490D-B4DC-409C-9C90-BC9068DE7127}" dt="2023-07-03T09:38:50.098" v="2242"/>
        <pc:sldMkLst>
          <pc:docMk/>
          <pc:sldMk cId="3589982026" sldId="765"/>
        </pc:sldMkLst>
      </pc:sldChg>
    </pc:docChg>
  </pc:docChgLst>
  <pc:docChgLst>
    <pc:chgData name="Farren, Kitty [MOEN/CT/GRO]" userId="ef427c36-77b3-4410-ae95-1692c87cb60f" providerId="ADAL" clId="{CDC67D98-FA7F-43B0-ACC7-C24563065E94}"/>
    <pc:docChg chg="undo custSel addSld delSld modSld sldOrd">
      <pc:chgData name="Farren, Kitty [MOEN/CT/GRO]" userId="ef427c36-77b3-4410-ae95-1692c87cb60f" providerId="ADAL" clId="{CDC67D98-FA7F-43B0-ACC7-C24563065E94}" dt="2023-07-03T10:09:23.145" v="281" actId="47"/>
      <pc:docMkLst>
        <pc:docMk/>
      </pc:docMkLst>
      <pc:sldChg chg="modSp">
        <pc:chgData name="Farren, Kitty [MOEN/CT/GRO]" userId="ef427c36-77b3-4410-ae95-1692c87cb60f" providerId="ADAL" clId="{CDC67D98-FA7F-43B0-ACC7-C24563065E94}" dt="2023-07-03T10:00:13.572" v="160" actId="20577"/>
        <pc:sldMkLst>
          <pc:docMk/>
          <pc:sldMk cId="1280930475" sldId="752"/>
        </pc:sldMkLst>
        <pc:spChg chg="mod">
          <ac:chgData name="Farren, Kitty [MOEN/CT/GRO]" userId="ef427c36-77b3-4410-ae95-1692c87cb60f" providerId="ADAL" clId="{CDC67D98-FA7F-43B0-ACC7-C24563065E94}" dt="2023-07-03T09:59:26.984" v="72" actId="20577"/>
          <ac:spMkLst>
            <pc:docMk/>
            <pc:sldMk cId="1280930475" sldId="752"/>
            <ac:spMk id="24" creationId="{C3BAD005-7C9C-F1AE-4F0F-9BE2628A5F17}"/>
          </ac:spMkLst>
        </pc:spChg>
        <pc:spChg chg="mod">
          <ac:chgData name="Farren, Kitty [MOEN/CT/GRO]" userId="ef427c36-77b3-4410-ae95-1692c87cb60f" providerId="ADAL" clId="{CDC67D98-FA7F-43B0-ACC7-C24563065E94}" dt="2023-07-03T09:59:51.470" v="111" actId="20577"/>
          <ac:spMkLst>
            <pc:docMk/>
            <pc:sldMk cId="1280930475" sldId="752"/>
            <ac:spMk id="26" creationId="{9B679C2A-BCD0-29C4-EB4C-1B5239F9B74B}"/>
          </ac:spMkLst>
        </pc:spChg>
        <pc:spChg chg="mod">
          <ac:chgData name="Farren, Kitty [MOEN/CT/GRO]" userId="ef427c36-77b3-4410-ae95-1692c87cb60f" providerId="ADAL" clId="{CDC67D98-FA7F-43B0-ACC7-C24563065E94}" dt="2023-07-03T10:00:13.572" v="160" actId="20577"/>
          <ac:spMkLst>
            <pc:docMk/>
            <pc:sldMk cId="1280930475" sldId="752"/>
            <ac:spMk id="29" creationId="{96C449B3-F9A4-4892-9779-8C1EB02EAD38}"/>
          </ac:spMkLst>
        </pc:spChg>
      </pc:sldChg>
      <pc:sldChg chg="delSp modSp mod modNotesTx">
        <pc:chgData name="Farren, Kitty [MOEN/CT/GRO]" userId="ef427c36-77b3-4410-ae95-1692c87cb60f" providerId="ADAL" clId="{CDC67D98-FA7F-43B0-ACC7-C24563065E94}" dt="2023-07-03T10:06:54.619" v="279" actId="20577"/>
        <pc:sldMkLst>
          <pc:docMk/>
          <pc:sldMk cId="2443647500" sldId="753"/>
        </pc:sldMkLst>
        <pc:spChg chg="mod">
          <ac:chgData name="Farren, Kitty [MOEN/CT/GRO]" userId="ef427c36-77b3-4410-ae95-1692c87cb60f" providerId="ADAL" clId="{CDC67D98-FA7F-43B0-ACC7-C24563065E94}" dt="2023-07-03T10:01:39.650" v="179" actId="20577"/>
          <ac:spMkLst>
            <pc:docMk/>
            <pc:sldMk cId="2443647500" sldId="753"/>
            <ac:spMk id="9" creationId="{E682058B-A79D-33F4-122D-ADDCF52F9D18}"/>
          </ac:spMkLst>
        </pc:spChg>
        <pc:spChg chg="mod">
          <ac:chgData name="Farren, Kitty [MOEN/CT/GRO]" userId="ef427c36-77b3-4410-ae95-1692c87cb60f" providerId="ADAL" clId="{CDC67D98-FA7F-43B0-ACC7-C24563065E94}" dt="2023-07-03T10:06:40.418" v="276" actId="20577"/>
          <ac:spMkLst>
            <pc:docMk/>
            <pc:sldMk cId="2443647500" sldId="753"/>
            <ac:spMk id="10" creationId="{A374BFA5-3793-F674-7F5B-BCB5D18E932E}"/>
          </ac:spMkLst>
        </pc:spChg>
        <pc:spChg chg="del">
          <ac:chgData name="Farren, Kitty [MOEN/CT/GRO]" userId="ef427c36-77b3-4410-ae95-1692c87cb60f" providerId="ADAL" clId="{CDC67D98-FA7F-43B0-ACC7-C24563065E94}" dt="2023-07-03T10:01:57.634" v="181" actId="478"/>
          <ac:spMkLst>
            <pc:docMk/>
            <pc:sldMk cId="2443647500" sldId="753"/>
            <ac:spMk id="13" creationId="{20EA7FF3-E050-8DC1-1B99-B2399209691F}"/>
          </ac:spMkLst>
        </pc:spChg>
        <pc:picChg chg="mod modCrop">
          <ac:chgData name="Farren, Kitty [MOEN/CT/GRO]" userId="ef427c36-77b3-4410-ae95-1692c87cb60f" providerId="ADAL" clId="{CDC67D98-FA7F-43B0-ACC7-C24563065E94}" dt="2023-07-03T10:03:35.075" v="187" actId="18131"/>
          <ac:picMkLst>
            <pc:docMk/>
            <pc:sldMk cId="2443647500" sldId="753"/>
            <ac:picMk id="12" creationId="{FDA9CF29-DA45-95CE-1BF6-85156B837A54}"/>
          </ac:picMkLst>
        </pc:picChg>
      </pc:sldChg>
      <pc:sldChg chg="add del">
        <pc:chgData name="Farren, Kitty [MOEN/CT/GRO]" userId="ef427c36-77b3-4410-ae95-1692c87cb60f" providerId="ADAL" clId="{CDC67D98-FA7F-43B0-ACC7-C24563065E94}" dt="2023-07-03T10:09:23.145" v="281" actId="47"/>
        <pc:sldMkLst>
          <pc:docMk/>
          <pc:sldMk cId="2656947781" sldId="755"/>
        </pc:sldMkLst>
      </pc:sldChg>
      <pc:sldChg chg="modSp mod">
        <pc:chgData name="Farren, Kitty [MOEN/CT/GRO]" userId="ef427c36-77b3-4410-ae95-1692c87cb60f" providerId="ADAL" clId="{CDC67D98-FA7F-43B0-ACC7-C24563065E94}" dt="2023-07-03T09:59:00.296" v="42" actId="1076"/>
        <pc:sldMkLst>
          <pc:docMk/>
          <pc:sldMk cId="3385857051" sldId="761"/>
        </pc:sldMkLst>
        <pc:spChg chg="mod">
          <ac:chgData name="Farren, Kitty [MOEN/CT/GRO]" userId="ef427c36-77b3-4410-ae95-1692c87cb60f" providerId="ADAL" clId="{CDC67D98-FA7F-43B0-ACC7-C24563065E94}" dt="2023-07-03T09:58:51.756" v="41" actId="20577"/>
          <ac:spMkLst>
            <pc:docMk/>
            <pc:sldMk cId="3385857051" sldId="761"/>
            <ac:spMk id="2" creationId="{085D985D-E80F-2F85-9FC0-10A9D70A829D}"/>
          </ac:spMkLst>
        </pc:spChg>
        <pc:picChg chg="mod">
          <ac:chgData name="Farren, Kitty [MOEN/CT/GRO]" userId="ef427c36-77b3-4410-ae95-1692c87cb60f" providerId="ADAL" clId="{CDC67D98-FA7F-43B0-ACC7-C24563065E94}" dt="2023-07-03T09:59:00.296" v="42" actId="1076"/>
          <ac:picMkLst>
            <pc:docMk/>
            <pc:sldMk cId="3385857051" sldId="761"/>
            <ac:picMk id="6" creationId="{8743A45F-E716-E739-D09C-8A88A225DAF7}"/>
          </ac:picMkLst>
        </pc:picChg>
      </pc:sldChg>
      <pc:sldChg chg="ord">
        <pc:chgData name="Farren, Kitty [MOEN/CT/GRO]" userId="ef427c36-77b3-4410-ae95-1692c87cb60f" providerId="ADAL" clId="{CDC67D98-FA7F-43B0-ACC7-C24563065E94}" dt="2023-07-03T09:58:23.139" v="0" actId="20578"/>
        <pc:sldMkLst>
          <pc:docMk/>
          <pc:sldMk cId="1495447475" sldId="762"/>
        </pc:sldMkLst>
      </pc:sldChg>
    </pc:docChg>
  </pc:docChgLst>
  <pc:docChgLst>
    <pc:chgData name="Struselis, Alex [MOEN/CT/U79]" userId="d7b12983-a0af-482a-9310-b4188f042483" providerId="ADAL" clId="{FECBFA8B-8EFA-4D85-8E00-7BF9B8FBE8DA}"/>
    <pc:docChg chg="custSel modSld">
      <pc:chgData name="Struselis, Alex [MOEN/CT/U79]" userId="d7b12983-a0af-482a-9310-b4188f042483" providerId="ADAL" clId="{FECBFA8B-8EFA-4D85-8E00-7BF9B8FBE8DA}" dt="2023-07-03T10:32:07.397" v="542" actId="1076"/>
      <pc:docMkLst>
        <pc:docMk/>
      </pc:docMkLst>
      <pc:sldChg chg="modSp mod">
        <pc:chgData name="Struselis, Alex [MOEN/CT/U79]" userId="d7b12983-a0af-482a-9310-b4188f042483" providerId="ADAL" clId="{FECBFA8B-8EFA-4D85-8E00-7BF9B8FBE8DA}" dt="2023-07-03T09:56:01.708" v="7" actId="20577"/>
        <pc:sldMkLst>
          <pc:docMk/>
          <pc:sldMk cId="2812325201" sldId="660"/>
        </pc:sldMkLst>
        <pc:spChg chg="mod">
          <ac:chgData name="Struselis, Alex [MOEN/CT/U79]" userId="d7b12983-a0af-482a-9310-b4188f042483" providerId="ADAL" clId="{FECBFA8B-8EFA-4D85-8E00-7BF9B8FBE8DA}" dt="2023-07-03T09:56:01.708" v="7" actId="20577"/>
          <ac:spMkLst>
            <pc:docMk/>
            <pc:sldMk cId="2812325201" sldId="660"/>
            <ac:spMk id="5" creationId="{00000000-0000-0000-0000-000000000000}"/>
          </ac:spMkLst>
        </pc:spChg>
      </pc:sldChg>
      <pc:sldChg chg="addSp modSp mod modNotesTx">
        <pc:chgData name="Struselis, Alex [MOEN/CT/U79]" userId="d7b12983-a0af-482a-9310-b4188f042483" providerId="ADAL" clId="{FECBFA8B-8EFA-4D85-8E00-7BF9B8FBE8DA}" dt="2023-07-03T10:32:07.397" v="542" actId="1076"/>
        <pc:sldMkLst>
          <pc:docMk/>
          <pc:sldMk cId="2443647500" sldId="753"/>
        </pc:sldMkLst>
        <pc:spChg chg="mod">
          <ac:chgData name="Struselis, Alex [MOEN/CT/U79]" userId="d7b12983-a0af-482a-9310-b4188f042483" providerId="ADAL" clId="{FECBFA8B-8EFA-4D85-8E00-7BF9B8FBE8DA}" dt="2023-07-03T10:32:07.397" v="542" actId="1076"/>
          <ac:spMkLst>
            <pc:docMk/>
            <pc:sldMk cId="2443647500" sldId="753"/>
            <ac:spMk id="6" creationId="{CE60954E-CA72-F106-1250-56EAAB8D194F}"/>
          </ac:spMkLst>
        </pc:spChg>
        <pc:spChg chg="mod">
          <ac:chgData name="Struselis, Alex [MOEN/CT/U79]" userId="d7b12983-a0af-482a-9310-b4188f042483" providerId="ADAL" clId="{FECBFA8B-8EFA-4D85-8E00-7BF9B8FBE8DA}" dt="2023-07-03T10:07:57.286" v="541" actId="20577"/>
          <ac:spMkLst>
            <pc:docMk/>
            <pc:sldMk cId="2443647500" sldId="753"/>
            <ac:spMk id="9" creationId="{E682058B-A79D-33F4-122D-ADDCF52F9D18}"/>
          </ac:spMkLst>
        </pc:spChg>
        <pc:spChg chg="add mod">
          <ac:chgData name="Struselis, Alex [MOEN/CT/U79]" userId="d7b12983-a0af-482a-9310-b4188f042483" providerId="ADAL" clId="{FECBFA8B-8EFA-4D85-8E00-7BF9B8FBE8DA}" dt="2023-07-03T09:59:02.189" v="42" actId="207"/>
          <ac:spMkLst>
            <pc:docMk/>
            <pc:sldMk cId="2443647500" sldId="753"/>
            <ac:spMk id="13" creationId="{20EA7FF3-E050-8DC1-1B99-B2399209691F}"/>
          </ac:spMkLst>
        </pc:spChg>
        <pc:picChg chg="add mod modCrop">
          <ac:chgData name="Struselis, Alex [MOEN/CT/U79]" userId="d7b12983-a0af-482a-9310-b4188f042483" providerId="ADAL" clId="{FECBFA8B-8EFA-4D85-8E00-7BF9B8FBE8DA}" dt="2023-07-03T09:58:53.326" v="40" actId="1076"/>
          <ac:picMkLst>
            <pc:docMk/>
            <pc:sldMk cId="2443647500" sldId="753"/>
            <ac:picMk id="12" creationId="{FDA9CF29-DA45-95CE-1BF6-85156B837A54}"/>
          </ac:picMkLst>
        </pc:picChg>
      </pc:sldChg>
      <pc:sldChg chg="modSp mod">
        <pc:chgData name="Struselis, Alex [MOEN/CT/U79]" userId="d7b12983-a0af-482a-9310-b4188f042483" providerId="ADAL" clId="{FECBFA8B-8EFA-4D85-8E00-7BF9B8FBE8DA}" dt="2023-07-03T10:03:50.990" v="385" actId="20577"/>
        <pc:sldMkLst>
          <pc:docMk/>
          <pc:sldMk cId="2656947781" sldId="755"/>
        </pc:sldMkLst>
        <pc:spChg chg="mod">
          <ac:chgData name="Struselis, Alex [MOEN/CT/U79]" userId="d7b12983-a0af-482a-9310-b4188f042483" providerId="ADAL" clId="{FECBFA8B-8EFA-4D85-8E00-7BF9B8FBE8DA}" dt="2023-07-03T10:03:50.990" v="385" actId="20577"/>
          <ac:spMkLst>
            <pc:docMk/>
            <pc:sldMk cId="2656947781" sldId="755"/>
            <ac:spMk id="5" creationId="{00000000-0000-0000-0000-000000000000}"/>
          </ac:spMkLst>
        </pc:spChg>
        <pc:spChg chg="mod">
          <ac:chgData name="Struselis, Alex [MOEN/CT/U79]" userId="d7b12983-a0af-482a-9310-b4188f042483" providerId="ADAL" clId="{FECBFA8B-8EFA-4D85-8E00-7BF9B8FBE8DA}" dt="2023-07-03T10:03:49.772" v="384" actId="5793"/>
          <ac:spMkLst>
            <pc:docMk/>
            <pc:sldMk cId="2656947781" sldId="755"/>
            <ac:spMk id="6" creationId="{00000000-0000-0000-0000-000000000000}"/>
          </ac:spMkLst>
        </pc:spChg>
      </pc:sldChg>
      <pc:sldChg chg="modSp mod modNotesTx">
        <pc:chgData name="Struselis, Alex [MOEN/CT/U79]" userId="d7b12983-a0af-482a-9310-b4188f042483" providerId="ADAL" clId="{FECBFA8B-8EFA-4D85-8E00-7BF9B8FBE8DA}" dt="2023-07-03T10:06:06.588" v="436" actId="20577"/>
        <pc:sldMkLst>
          <pc:docMk/>
          <pc:sldMk cId="1495447475" sldId="762"/>
        </pc:sldMkLst>
        <pc:spChg chg="mod">
          <ac:chgData name="Struselis, Alex [MOEN/CT/U79]" userId="d7b12983-a0af-482a-9310-b4188f042483" providerId="ADAL" clId="{FECBFA8B-8EFA-4D85-8E00-7BF9B8FBE8DA}" dt="2023-07-03T10:05:53.704" v="399" actId="20577"/>
          <ac:spMkLst>
            <pc:docMk/>
            <pc:sldMk cId="1495447475" sldId="762"/>
            <ac:spMk id="2" creationId="{7BF7D9F6-15D7-2021-655D-F5D2D2BCB9B7}"/>
          </ac:spMkLst>
        </pc:spChg>
      </pc:sldChg>
      <pc:sldChg chg="modNotesTx">
        <pc:chgData name="Struselis, Alex [MOEN/CT/U79]" userId="d7b12983-a0af-482a-9310-b4188f042483" providerId="ADAL" clId="{FECBFA8B-8EFA-4D85-8E00-7BF9B8FBE8DA}" dt="2023-07-03T10:00:44.324" v="294" actId="5793"/>
        <pc:sldMkLst>
          <pc:docMk/>
          <pc:sldMk cId="492945345" sldId="763"/>
        </pc:sldMkLst>
      </pc:sldChg>
    </pc:docChg>
  </pc:docChgLst>
  <pc:docChgLst>
    <pc:chgData name="Struselis, Alex [MOEN/CT/GRO]" userId="d7b12983-a0af-482a-9310-b4188f042483" providerId="ADAL" clId="{0AE3C698-ADA5-47E6-924A-26A0B54B7A2E}"/>
    <pc:docChg chg="undo custSel addSld delSld modSld sldOrd modMainMaster">
      <pc:chgData name="Struselis, Alex [MOEN/CT/GRO]" userId="d7b12983-a0af-482a-9310-b4188f042483" providerId="ADAL" clId="{0AE3C698-ADA5-47E6-924A-26A0B54B7A2E}" dt="2023-02-21T13:01:34.384" v="55"/>
      <pc:docMkLst>
        <pc:docMk/>
      </pc:docMkLst>
      <pc:sldChg chg="modSp mod">
        <pc:chgData name="Struselis, Alex [MOEN/CT/GRO]" userId="d7b12983-a0af-482a-9310-b4188f042483" providerId="ADAL" clId="{0AE3C698-ADA5-47E6-924A-26A0B54B7A2E}" dt="2023-02-21T13:01:24.232" v="48"/>
        <pc:sldMkLst>
          <pc:docMk/>
          <pc:sldMk cId="2812325201" sldId="660"/>
        </pc:sldMkLst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2812325201" sldId="660"/>
            <ac:spMk id="5" creationId="{00000000-0000-0000-0000-000000000000}"/>
          </ac:spMkLst>
        </pc:spChg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2812325201" sldId="660"/>
            <ac:spMk id="6" creationId="{00000000-0000-0000-0000-000000000000}"/>
          </ac:spMkLst>
        </pc:spChg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2812325201" sldId="660"/>
            <ac:spMk id="7" creationId="{00000000-0000-0000-0000-000000000000}"/>
          </ac:spMkLst>
        </pc:spChg>
      </pc:sldChg>
      <pc:sldChg chg="del">
        <pc:chgData name="Struselis, Alex [MOEN/CT/GRO]" userId="d7b12983-a0af-482a-9310-b4188f042483" providerId="ADAL" clId="{0AE3C698-ADA5-47E6-924A-26A0B54B7A2E}" dt="2023-02-14T16:24:19.121" v="7" actId="47"/>
        <pc:sldMkLst>
          <pc:docMk/>
          <pc:sldMk cId="746656757" sldId="719"/>
        </pc:sldMkLst>
      </pc:sldChg>
      <pc:sldChg chg="del">
        <pc:chgData name="Struselis, Alex [MOEN/CT/GRO]" userId="d7b12983-a0af-482a-9310-b4188f042483" providerId="ADAL" clId="{0AE3C698-ADA5-47E6-924A-26A0B54B7A2E}" dt="2023-02-14T16:23:48.888" v="0" actId="47"/>
        <pc:sldMkLst>
          <pc:docMk/>
          <pc:sldMk cId="3680280905" sldId="742"/>
        </pc:sldMkLst>
      </pc:sldChg>
      <pc:sldChg chg="modSp del ord">
        <pc:chgData name="Struselis, Alex [MOEN/CT/GRO]" userId="d7b12983-a0af-482a-9310-b4188f042483" providerId="ADAL" clId="{0AE3C698-ADA5-47E6-924A-26A0B54B7A2E}" dt="2023-02-21T13:00:34.840" v="37" actId="47"/>
        <pc:sldMkLst>
          <pc:docMk/>
          <pc:sldMk cId="779119169" sldId="743"/>
        </pc:sldMkLst>
        <pc:spChg chg="mod">
          <ac:chgData name="Struselis, Alex [MOEN/CT/GRO]" userId="d7b12983-a0af-482a-9310-b4188f042483" providerId="ADAL" clId="{0AE3C698-ADA5-47E6-924A-26A0B54B7A2E}" dt="2023-02-21T13:00:22.066" v="33"/>
          <ac:spMkLst>
            <pc:docMk/>
            <pc:sldMk cId="779119169" sldId="743"/>
            <ac:spMk id="3" creationId="{952D553A-19CA-4220-8FDE-85183E76A767}"/>
          </ac:spMkLst>
        </pc:spChg>
      </pc:sldChg>
      <pc:sldChg chg="del">
        <pc:chgData name="Struselis, Alex [MOEN/CT/GRO]" userId="d7b12983-a0af-482a-9310-b4188f042483" providerId="ADAL" clId="{0AE3C698-ADA5-47E6-924A-26A0B54B7A2E}" dt="2023-02-14T16:23:51.976" v="1" actId="47"/>
        <pc:sldMkLst>
          <pc:docMk/>
          <pc:sldMk cId="3988005353" sldId="744"/>
        </pc:sldMkLst>
      </pc:sldChg>
      <pc:sldChg chg="del">
        <pc:chgData name="Struselis, Alex [MOEN/CT/GRO]" userId="d7b12983-a0af-482a-9310-b4188f042483" providerId="ADAL" clId="{0AE3C698-ADA5-47E6-924A-26A0B54B7A2E}" dt="2023-02-14T16:23:54.456" v="2" actId="47"/>
        <pc:sldMkLst>
          <pc:docMk/>
          <pc:sldMk cId="780979496" sldId="745"/>
        </pc:sldMkLst>
      </pc:sldChg>
      <pc:sldChg chg="modSp">
        <pc:chgData name="Struselis, Alex [MOEN/CT/GRO]" userId="d7b12983-a0af-482a-9310-b4188f042483" providerId="ADAL" clId="{0AE3C698-ADA5-47E6-924A-26A0B54B7A2E}" dt="2023-02-21T13:01:27.765" v="51"/>
        <pc:sldMkLst>
          <pc:docMk/>
          <pc:sldMk cId="1782402899" sldId="746"/>
        </pc:sldMkLst>
        <pc:spChg chg="mod">
          <ac:chgData name="Struselis, Alex [MOEN/CT/GRO]" userId="d7b12983-a0af-482a-9310-b4188f042483" providerId="ADAL" clId="{0AE3C698-ADA5-47E6-924A-26A0B54B7A2E}" dt="2023-02-21T13:01:27.765" v="51"/>
          <ac:spMkLst>
            <pc:docMk/>
            <pc:sldMk cId="1782402899" sldId="746"/>
            <ac:spMk id="5" creationId="{00000000-0000-0000-0000-000000000000}"/>
          </ac:spMkLst>
        </pc:spChg>
        <pc:spChg chg="mod">
          <ac:chgData name="Struselis, Alex [MOEN/CT/GRO]" userId="d7b12983-a0af-482a-9310-b4188f042483" providerId="ADAL" clId="{0AE3C698-ADA5-47E6-924A-26A0B54B7A2E}" dt="2023-02-21T13:01:27.765" v="51"/>
          <ac:spMkLst>
            <pc:docMk/>
            <pc:sldMk cId="1782402899" sldId="746"/>
            <ac:spMk id="6" creationId="{00000000-0000-0000-0000-000000000000}"/>
          </ac:spMkLst>
        </pc:spChg>
      </pc:sldChg>
      <pc:sldChg chg="modSp del ord setBg">
        <pc:chgData name="Struselis, Alex [MOEN/CT/GRO]" userId="d7b12983-a0af-482a-9310-b4188f042483" providerId="ADAL" clId="{0AE3C698-ADA5-47E6-924A-26A0B54B7A2E}" dt="2023-02-21T12:59:48.849" v="26" actId="2696"/>
        <pc:sldMkLst>
          <pc:docMk/>
          <pc:sldMk cId="621673370" sldId="747"/>
        </pc:sldMkLst>
        <pc:spChg chg="mod">
          <ac:chgData name="Struselis, Alex [MOEN/CT/GRO]" userId="d7b12983-a0af-482a-9310-b4188f042483" providerId="ADAL" clId="{0AE3C698-ADA5-47E6-924A-26A0B54B7A2E}" dt="2023-02-14T16:29:44.554" v="23"/>
          <ac:spMkLst>
            <pc:docMk/>
            <pc:sldMk cId="621673370" sldId="747"/>
            <ac:spMk id="2" creationId="{00000000-0000-0000-0000-000000000000}"/>
          </ac:spMkLst>
        </pc:spChg>
        <pc:spChg chg="mod">
          <ac:chgData name="Struselis, Alex [MOEN/CT/GRO]" userId="d7b12983-a0af-482a-9310-b4188f042483" providerId="ADAL" clId="{0AE3C698-ADA5-47E6-924A-26A0B54B7A2E}" dt="2023-02-14T16:29:44.554" v="23"/>
          <ac:spMkLst>
            <pc:docMk/>
            <pc:sldMk cId="621673370" sldId="747"/>
            <ac:spMk id="3" creationId="{00000000-0000-0000-0000-000000000000}"/>
          </ac:spMkLst>
        </pc:spChg>
      </pc:sldChg>
      <pc:sldChg chg="del">
        <pc:chgData name="Struselis, Alex [MOEN/CT/GRO]" userId="d7b12983-a0af-482a-9310-b4188f042483" providerId="ADAL" clId="{0AE3C698-ADA5-47E6-924A-26A0B54B7A2E}" dt="2023-02-14T16:27:35.404" v="15" actId="47"/>
        <pc:sldMkLst>
          <pc:docMk/>
          <pc:sldMk cId="3789718887" sldId="748"/>
        </pc:sldMkLst>
      </pc:sldChg>
      <pc:sldChg chg="del">
        <pc:chgData name="Struselis, Alex [MOEN/CT/GRO]" userId="d7b12983-a0af-482a-9310-b4188f042483" providerId="ADAL" clId="{0AE3C698-ADA5-47E6-924A-26A0B54B7A2E}" dt="2023-02-14T16:23:58.269" v="4" actId="47"/>
        <pc:sldMkLst>
          <pc:docMk/>
          <pc:sldMk cId="1483653324" sldId="749"/>
        </pc:sldMkLst>
      </pc:sldChg>
      <pc:sldChg chg="modSp">
        <pc:chgData name="Struselis, Alex [MOEN/CT/GRO]" userId="d7b12983-a0af-482a-9310-b4188f042483" providerId="ADAL" clId="{0AE3C698-ADA5-47E6-924A-26A0B54B7A2E}" dt="2023-02-21T13:01:24.232" v="48"/>
        <pc:sldMkLst>
          <pc:docMk/>
          <pc:sldMk cId="1266358747" sldId="751"/>
        </pc:sldMkLst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1266358747" sldId="751"/>
            <ac:spMk id="2" creationId="{00000000-0000-0000-0000-000000000000}"/>
          </ac:spMkLst>
        </pc:spChg>
      </pc:sldChg>
      <pc:sldChg chg="modSp new">
        <pc:chgData name="Struselis, Alex [MOEN/CT/GRO]" userId="d7b12983-a0af-482a-9310-b4188f042483" providerId="ADAL" clId="{0AE3C698-ADA5-47E6-924A-26A0B54B7A2E}" dt="2023-02-21T13:01:24.232" v="48"/>
        <pc:sldMkLst>
          <pc:docMk/>
          <pc:sldMk cId="1280930475" sldId="752"/>
        </pc:sldMkLst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1280930475" sldId="752"/>
            <ac:spMk id="2" creationId="{D40BB120-E431-D8A4-0707-092682C6FF4A}"/>
          </ac:spMkLst>
        </pc:spChg>
        <pc:spChg chg="mod">
          <ac:chgData name="Struselis, Alex [MOEN/CT/GRO]" userId="d7b12983-a0af-482a-9310-b4188f042483" providerId="ADAL" clId="{0AE3C698-ADA5-47E6-924A-26A0B54B7A2E}" dt="2023-02-21T13:01:24.232" v="48"/>
          <ac:spMkLst>
            <pc:docMk/>
            <pc:sldMk cId="1280930475" sldId="752"/>
            <ac:spMk id="3" creationId="{8BEC7BD2-BBB3-34D2-0B80-179AB8DA1F7E}"/>
          </ac:spMkLst>
        </pc:spChg>
      </pc:sldChg>
      <pc:sldChg chg="new del">
        <pc:chgData name="Struselis, Alex [MOEN/CT/GRO]" userId="d7b12983-a0af-482a-9310-b4188f042483" providerId="ADAL" clId="{0AE3C698-ADA5-47E6-924A-26A0B54B7A2E}" dt="2023-02-14T16:24:30.637" v="13" actId="47"/>
        <pc:sldMkLst>
          <pc:docMk/>
          <pc:sldMk cId="2939787411" sldId="752"/>
        </pc:sldMkLst>
      </pc:sldChg>
      <pc:sldChg chg="new del">
        <pc:chgData name="Struselis, Alex [MOEN/CT/GRO]" userId="d7b12983-a0af-482a-9310-b4188f042483" providerId="ADAL" clId="{0AE3C698-ADA5-47E6-924A-26A0B54B7A2E}" dt="2023-02-14T16:24:29.553" v="12" actId="47"/>
        <pc:sldMkLst>
          <pc:docMk/>
          <pc:sldMk cId="1090984007" sldId="753"/>
        </pc:sldMkLst>
      </pc:sldChg>
      <pc:sldChg chg="modSp new ord">
        <pc:chgData name="Struselis, Alex [MOEN/CT/GRO]" userId="d7b12983-a0af-482a-9310-b4188f042483" providerId="ADAL" clId="{0AE3C698-ADA5-47E6-924A-26A0B54B7A2E}" dt="2023-02-21T13:00:31.217" v="36"/>
        <pc:sldMkLst>
          <pc:docMk/>
          <pc:sldMk cId="2443647500" sldId="753"/>
        </pc:sldMkLst>
        <pc:spChg chg="mod">
          <ac:chgData name="Struselis, Alex [MOEN/CT/GRO]" userId="d7b12983-a0af-482a-9310-b4188f042483" providerId="ADAL" clId="{0AE3C698-ADA5-47E6-924A-26A0B54B7A2E}" dt="2023-02-21T13:00:27.536" v="34"/>
          <ac:spMkLst>
            <pc:docMk/>
            <pc:sldMk cId="2443647500" sldId="753"/>
            <ac:spMk id="2" creationId="{085D985D-E80F-2F85-9FC0-10A9D70A829D}"/>
          </ac:spMkLst>
        </pc:spChg>
        <pc:spChg chg="mod">
          <ac:chgData name="Struselis, Alex [MOEN/CT/GRO]" userId="d7b12983-a0af-482a-9310-b4188f042483" providerId="ADAL" clId="{0AE3C698-ADA5-47E6-924A-26A0B54B7A2E}" dt="2023-02-21T13:00:27.536" v="34"/>
          <ac:spMkLst>
            <pc:docMk/>
            <pc:sldMk cId="2443647500" sldId="753"/>
            <ac:spMk id="3" creationId="{C2440867-2FE2-71EF-D788-DC30904BD7DA}"/>
          </ac:spMkLst>
        </pc:spChg>
      </pc:sldChg>
      <pc:sldChg chg="new del">
        <pc:chgData name="Struselis, Alex [MOEN/CT/GRO]" userId="d7b12983-a0af-482a-9310-b4188f042483" providerId="ADAL" clId="{0AE3C698-ADA5-47E6-924A-26A0B54B7A2E}" dt="2023-02-14T16:24:27.582" v="11" actId="47"/>
        <pc:sldMkLst>
          <pc:docMk/>
          <pc:sldMk cId="2177860123" sldId="754"/>
        </pc:sldMkLst>
      </pc:sldChg>
      <pc:sldChg chg="new ord">
        <pc:chgData name="Struselis, Alex [MOEN/CT/GRO]" userId="d7b12983-a0af-482a-9310-b4188f042483" providerId="ADAL" clId="{0AE3C698-ADA5-47E6-924A-26A0B54B7A2E}" dt="2023-02-21T13:01:02.771" v="40"/>
        <pc:sldMkLst>
          <pc:docMk/>
          <pc:sldMk cId="2929669641" sldId="754"/>
        </pc:sldMkLst>
      </pc:sldChg>
      <pc:sldChg chg="add ord">
        <pc:chgData name="Struselis, Alex [MOEN/CT/GRO]" userId="d7b12983-a0af-482a-9310-b4188f042483" providerId="ADAL" clId="{0AE3C698-ADA5-47E6-924A-26A0B54B7A2E}" dt="2023-02-21T13:01:34.384" v="55"/>
        <pc:sldMkLst>
          <pc:docMk/>
          <pc:sldMk cId="2656947781" sldId="755"/>
        </pc:sldMkLst>
      </pc:sldChg>
      <pc:sldChg chg="modSp new del">
        <pc:chgData name="Struselis, Alex [MOEN/CT/GRO]" userId="d7b12983-a0af-482a-9310-b4188f042483" providerId="ADAL" clId="{0AE3C698-ADA5-47E6-924A-26A0B54B7A2E}" dt="2023-02-21T13:01:28.781" v="52" actId="680"/>
        <pc:sldMkLst>
          <pc:docMk/>
          <pc:sldMk cId="3335792995" sldId="755"/>
        </pc:sldMkLst>
        <pc:spChg chg="mod">
          <ac:chgData name="Struselis, Alex [MOEN/CT/GRO]" userId="d7b12983-a0af-482a-9310-b4188f042483" providerId="ADAL" clId="{0AE3C698-ADA5-47E6-924A-26A0B54B7A2E}" dt="2023-02-21T13:01:27.765" v="51"/>
          <ac:spMkLst>
            <pc:docMk/>
            <pc:sldMk cId="3335792995" sldId="755"/>
            <ac:spMk id="2" creationId="{05A1D650-AE9B-F5C4-BDE6-4E353A9794C4}"/>
          </ac:spMkLst>
        </pc:spChg>
        <pc:spChg chg="mod">
          <ac:chgData name="Struselis, Alex [MOEN/CT/GRO]" userId="d7b12983-a0af-482a-9310-b4188f042483" providerId="ADAL" clId="{0AE3C698-ADA5-47E6-924A-26A0B54B7A2E}" dt="2023-02-21T13:01:27.765" v="51"/>
          <ac:spMkLst>
            <pc:docMk/>
            <pc:sldMk cId="3335792995" sldId="755"/>
            <ac:spMk id="3" creationId="{9B09ACC2-AF7C-34EE-1F82-854C964752E9}"/>
          </ac:spMkLst>
        </pc:spChg>
      </pc:sldChg>
      <pc:sldChg chg="new del">
        <pc:chgData name="Struselis, Alex [MOEN/CT/GRO]" userId="d7b12983-a0af-482a-9310-b4188f042483" providerId="ADAL" clId="{0AE3C698-ADA5-47E6-924A-26A0B54B7A2E}" dt="2023-02-21T13:01:07.102" v="42" actId="680"/>
        <pc:sldMkLst>
          <pc:docMk/>
          <pc:sldMk cId="3769960880" sldId="755"/>
        </pc:sldMkLst>
      </pc:sldChg>
      <pc:sldMasterChg chg="modSldLayout">
        <pc:chgData name="Struselis, Alex [MOEN/CT/GRO]" userId="d7b12983-a0af-482a-9310-b4188f042483" providerId="ADAL" clId="{0AE3C698-ADA5-47E6-924A-26A0B54B7A2E}" dt="2023-02-21T13:00:04.082" v="28"/>
        <pc:sldMasterMkLst>
          <pc:docMk/>
          <pc:sldMasterMk cId="785561442" sldId="2147483843"/>
        </pc:sldMasterMkLst>
        <pc:sldLayoutChg chg="delSp">
          <pc:chgData name="Struselis, Alex [MOEN/CT/GRO]" userId="d7b12983-a0af-482a-9310-b4188f042483" providerId="ADAL" clId="{0AE3C698-ADA5-47E6-924A-26A0B54B7A2E}" dt="2023-02-21T13:00:04.082" v="28"/>
          <pc:sldLayoutMkLst>
            <pc:docMk/>
            <pc:sldMasterMk cId="785561442" sldId="2147483843"/>
            <pc:sldLayoutMk cId="1675853304" sldId="2147483885"/>
          </pc:sldLayoutMkLst>
          <pc:picChg chg="del">
            <ac:chgData name="Struselis, Alex [MOEN/CT/GRO]" userId="d7b12983-a0af-482a-9310-b4188f042483" providerId="ADAL" clId="{0AE3C698-ADA5-47E6-924A-26A0B54B7A2E}" dt="2023-02-21T13:00:04.082" v="28"/>
            <ac:picMkLst>
              <pc:docMk/>
              <pc:sldMasterMk cId="785561442" sldId="2147483843"/>
              <pc:sldLayoutMk cId="1675853304" sldId="2147483885"/>
              <ac:picMk id="2" creationId="{00000000-0000-0000-0000-000000000000}"/>
            </ac:picMkLst>
          </pc:picChg>
          <pc:picChg chg="del">
            <ac:chgData name="Struselis, Alex [MOEN/CT/GRO]" userId="d7b12983-a0af-482a-9310-b4188f042483" providerId="ADAL" clId="{0AE3C698-ADA5-47E6-924A-26A0B54B7A2E}" dt="2023-02-21T13:00:04.082" v="28"/>
            <ac:picMkLst>
              <pc:docMk/>
              <pc:sldMasterMk cId="785561442" sldId="2147483843"/>
              <pc:sldLayoutMk cId="1675853304" sldId="2147483885"/>
              <ac:picMk id="9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9D348C37-D365-49B6-AAD3-E01C42F4653B}" type="datetimeFigureOut">
              <a:rPr lang="en-US"/>
              <a:pPr>
                <a:defRPr/>
              </a:pPr>
              <a:t>7/3/2023</a:t>
            </a:fld>
            <a:endParaRPr lang="en-US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592A8B8-B240-48DB-9A86-F3F8CF92C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94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EA62BF1-4D5F-4369-A74F-93BDD7685DBE}" type="datetimeFigureOut">
              <a:rPr lang="en-US"/>
              <a:pPr>
                <a:defRPr/>
              </a:pPr>
              <a:t>7/3/2023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2" rIns="91425" bIns="4571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0080" y="4715837"/>
            <a:ext cx="5437518" cy="446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961EB29-73E8-469C-9A0F-C2FE88394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84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we? No-one may ever know &lt;3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9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we work? Only half an hour away!</a:t>
            </a:r>
          </a:p>
          <a:p>
            <a:endParaRPr lang="en-US" dirty="0"/>
          </a:p>
          <a:p>
            <a:r>
              <a:rPr lang="en-US" dirty="0"/>
              <a:t>International centers also available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5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https://www.youtube.com/watch?v=TllD5SkSirk- Check for ads!!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6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Electrical- big power, high voltage shenanigans </a:t>
            </a:r>
          </a:p>
          <a:p>
            <a:r>
              <a:rPr lang="en-US" dirty="0"/>
              <a:t>Electronic- small power, </a:t>
            </a:r>
            <a:r>
              <a:rPr lang="en-US" dirty="0" err="1"/>
              <a:t>diddy</a:t>
            </a:r>
            <a:r>
              <a:rPr lang="en-US" dirty="0"/>
              <a:t> voltage boards</a:t>
            </a:r>
          </a:p>
          <a:p>
            <a:r>
              <a:rPr lang="en-US" dirty="0"/>
              <a:t>Mechanical- how things fit together, physical movement of machinery</a:t>
            </a:r>
          </a:p>
          <a:p>
            <a:r>
              <a:rPr lang="en-US" dirty="0"/>
              <a:t>Computing and Software- Coding, programming routines</a:t>
            </a:r>
          </a:p>
          <a:p>
            <a:r>
              <a:rPr lang="en-US" dirty="0"/>
              <a:t>Firmware- Similar to software, interacting directly to control hardware of device e.g. operating systems </a:t>
            </a:r>
          </a:p>
          <a:p>
            <a:r>
              <a:rPr lang="en-US" dirty="0"/>
              <a:t>Applications- How to use the products efficiently </a:t>
            </a:r>
          </a:p>
          <a:p>
            <a:r>
              <a:rPr lang="en-US" dirty="0"/>
              <a:t>Troubleshoot and Repairs- problem solving</a:t>
            </a:r>
          </a:p>
          <a:p>
            <a:r>
              <a:rPr lang="en-US" dirty="0"/>
              <a:t>IT- computer systems, programs, cyber awareness(?)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3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 not limit how far you can get!! This is only entry point to begin career path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1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</a:t>
            </a:r>
            <a:r>
              <a:rPr lang="en-US" dirty="0" err="1"/>
              <a:t>shmoney</a:t>
            </a:r>
            <a:r>
              <a:rPr lang="en-US" dirty="0"/>
              <a:t> moves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</a:t>
            </a:r>
            <a:r>
              <a:rPr lang="en-US" dirty="0" err="1"/>
              <a:t>shmoney</a:t>
            </a:r>
            <a:r>
              <a:rPr lang="en-US" dirty="0"/>
              <a:t> move but important experience too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6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Alex- “classic” higher education journey</a:t>
            </a:r>
          </a:p>
          <a:p>
            <a:r>
              <a:rPr lang="en-US" dirty="0"/>
              <a:t>Rhys- A levels, HND, work instead of degree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Christian- A levels, work instead of </a:t>
            </a:r>
            <a:r>
              <a:rPr lang="en-US" dirty="0" err="1"/>
              <a:t>uni</a:t>
            </a:r>
            <a:endParaRPr lang="en-US" dirty="0"/>
          </a:p>
          <a:p>
            <a:r>
              <a:rPr lang="en-US" dirty="0"/>
              <a:t>Scott- GCSEs, work instead of A levels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2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GCSEs- in addition to mandatory </a:t>
            </a:r>
            <a:r>
              <a:rPr lang="en-US" dirty="0" err="1"/>
              <a:t>Maths</a:t>
            </a:r>
            <a:r>
              <a:rPr lang="en-US" dirty="0"/>
              <a:t>, English and Science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emf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966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8594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2073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62801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568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E8363-31AB-43C2-BBD3-E83E9556677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AB41A6E-A241-47D7-B8BE-E98BD27635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5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CE9E1A-B06B-40FA-9F87-AABD3AD35C53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E8151A4-F736-4AFB-82DA-05F56C255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2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330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6"/>
          <p:cNvSpPr txBox="1">
            <a:spLocks noChangeArrowheads="1"/>
          </p:cNvSpPr>
          <p:nvPr userDrawn="1"/>
        </p:nvSpPr>
        <p:spPr bwMode="auto">
          <a:xfrm>
            <a:off x="255606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0EBCA-E0A5-4FA4-ABA3-17624FE9CAD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F3F02E5-C663-4B57-99F4-740C75CCCC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128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2B0C8-40F5-451D-881B-82849D47ACD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1EA95D0-CC9B-4F18-B54E-2D8ED5842D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4566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3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66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98128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87" y="6296370"/>
            <a:ext cx="927694" cy="4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196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D31E30-E3C6-4258-BF3F-32BC461EB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558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5419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BBC28-1C1B-4A7B-9EB6-827830845F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C783EF6-DF39-4FC6-AACD-B11E90800C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4759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1143000"/>
            <a:ext cx="5812972" cy="4898572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5A3E1-47A5-404A-9DBD-9C9D72D18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86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2493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44485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73456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19589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7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E6851-2AE5-4662-88F7-80AB923BA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32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463B3-F987-417B-8E1D-169C376B2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3044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BC4-189F-4CCF-A283-A174B4245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60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182E1F-93E5-44A0-BBA1-6ED4B1F1101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17DA6A8-C621-4068-AD5D-AC74CF0F97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646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947655"/>
            <a:ext cx="5812972" cy="5910349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EF1805-6474-4696-A70B-84861C9ED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16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0848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313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28F958F-6727-46DB-A6E6-F28CA2252D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8" r:id="rId2"/>
    <p:sldLayoutId id="2147483836" r:id="rId3"/>
    <p:sldLayoutId id="2147483837" r:id="rId4"/>
    <p:sldLayoutId id="2147483854" r:id="rId5"/>
    <p:sldLayoutId id="2147483855" r:id="rId6"/>
    <p:sldLayoutId id="2147483853" r:id="rId7"/>
    <p:sldLayoutId id="2147483839" r:id="rId8"/>
    <p:sldLayoutId id="2147483840" r:id="rId9"/>
    <p:sldLayoutId id="2147483841" r:id="rId10"/>
    <p:sldLayoutId id="2147483842" r:id="rId11"/>
    <p:sldLayoutId id="2147483835" r:id="rId1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3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DF9DC02-4F47-479C-8332-6922265A8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6" r:id="rId2"/>
    <p:sldLayoutId id="2147483885" r:id="rId3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727B29-5465-4371-BDD2-58A1F74726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7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72B7E-398B-4BB6-BA1D-0FBD5F9FBB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E99F0D4E-9280-4FFA-9863-2200ACAF90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1DC14-A5A7-45E3-AE45-95EB4D009B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TllD5SkSirk?feature=oembed" TargetMode="Externa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STEM careers at Control Techniques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3252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Journeys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1DA209-2B23-39CF-DA6B-42556D24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3180" y="853726"/>
            <a:ext cx="5860820" cy="5874892"/>
          </a:xfrm>
        </p:spPr>
      </p:pic>
    </p:spTree>
    <p:extLst>
      <p:ext uri="{BB962C8B-B14F-4D97-AF65-F5344CB8AC3E}">
        <p14:creationId xmlns:p14="http://schemas.microsoft.com/office/powerpoint/2010/main" val="18799989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C7BD2-BBB3-34D2-0B80-179AB8D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career journeys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5F0E6-8AAC-DBBF-87B5-681FC5AC50A3}"/>
              </a:ext>
            </a:extLst>
          </p:cNvPr>
          <p:cNvSpPr txBox="1"/>
          <p:nvPr/>
        </p:nvSpPr>
        <p:spPr bwMode="auto">
          <a:xfrm>
            <a:off x="374668" y="3640766"/>
            <a:ext cx="1239715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Alex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CB1-C52F-15AF-4AB3-1A0F4B049F30}"/>
              </a:ext>
            </a:extLst>
          </p:cNvPr>
          <p:cNvSpPr txBox="1"/>
          <p:nvPr/>
        </p:nvSpPr>
        <p:spPr bwMode="auto">
          <a:xfrm>
            <a:off x="374668" y="1083409"/>
            <a:ext cx="134229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Kitty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A7CB-3C63-C09E-CD26-7BAD91BDD1FF}"/>
              </a:ext>
            </a:extLst>
          </p:cNvPr>
          <p:cNvSpPr txBox="1"/>
          <p:nvPr/>
        </p:nvSpPr>
        <p:spPr bwMode="auto">
          <a:xfrm>
            <a:off x="2375433" y="1083409"/>
            <a:ext cx="1570608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GCSEs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0FF9C-C307-D6AC-8187-9697C9346408}"/>
              </a:ext>
            </a:extLst>
          </p:cNvPr>
          <p:cNvSpPr txBox="1"/>
          <p:nvPr/>
        </p:nvSpPr>
        <p:spPr bwMode="auto">
          <a:xfrm>
            <a:off x="2375433" y="3640765"/>
            <a:ext cx="1570608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GCSEs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4ED1C-026C-0A6D-1C2B-80374ADABA2D}"/>
              </a:ext>
            </a:extLst>
          </p:cNvPr>
          <p:cNvSpPr txBox="1"/>
          <p:nvPr/>
        </p:nvSpPr>
        <p:spPr bwMode="auto">
          <a:xfrm>
            <a:off x="4604514" y="3640766"/>
            <a:ext cx="1956390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A Levels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9C8A6-D8CB-22EE-C8E0-BC225F8EB89B}"/>
              </a:ext>
            </a:extLst>
          </p:cNvPr>
          <p:cNvSpPr txBox="1"/>
          <p:nvPr/>
        </p:nvSpPr>
        <p:spPr bwMode="auto">
          <a:xfrm>
            <a:off x="4604513" y="1083408"/>
            <a:ext cx="1956389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A Levels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8C169-FF10-FD14-680B-F8C0545B6872}"/>
              </a:ext>
            </a:extLst>
          </p:cNvPr>
          <p:cNvSpPr txBox="1"/>
          <p:nvPr/>
        </p:nvSpPr>
        <p:spPr bwMode="auto">
          <a:xfrm>
            <a:off x="7219374" y="1064040"/>
            <a:ext cx="2373488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University 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664E9-2C0E-EBF0-90AB-20B6FECD5B9C}"/>
              </a:ext>
            </a:extLst>
          </p:cNvPr>
          <p:cNvSpPr txBox="1"/>
          <p:nvPr/>
        </p:nvSpPr>
        <p:spPr bwMode="auto">
          <a:xfrm>
            <a:off x="7219374" y="3640764"/>
            <a:ext cx="2373488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University 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5D94BC-A71B-542C-0AFF-5FAE3D88313A}"/>
              </a:ext>
            </a:extLst>
          </p:cNvPr>
          <p:cNvSpPr txBox="1"/>
          <p:nvPr/>
        </p:nvSpPr>
        <p:spPr bwMode="auto">
          <a:xfrm>
            <a:off x="2324144" y="4331158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History, Geography, French, Philosophy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F6FAE-8295-FD65-D385-ECA5E5F0A879}"/>
              </a:ext>
            </a:extLst>
          </p:cNvPr>
          <p:cNvSpPr txBox="1"/>
          <p:nvPr/>
        </p:nvSpPr>
        <p:spPr bwMode="auto">
          <a:xfrm>
            <a:off x="4604512" y="4353267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English Language, History, Philosophy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D9C3A-1422-76AB-09F8-49E52709FB2D}"/>
              </a:ext>
            </a:extLst>
          </p:cNvPr>
          <p:cNvSpPr txBox="1"/>
          <p:nvPr/>
        </p:nvSpPr>
        <p:spPr bwMode="auto">
          <a:xfrm>
            <a:off x="4604512" y="5064716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, Physics, Systems and Control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231D7-C603-463D-3533-BF841D52A67E}"/>
              </a:ext>
            </a:extLst>
          </p:cNvPr>
          <p:cNvSpPr txBox="1"/>
          <p:nvPr/>
        </p:nvSpPr>
        <p:spPr bwMode="auto">
          <a:xfrm>
            <a:off x="4604512" y="4353267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strike="sngStrike" dirty="0">
                <a:solidFill>
                  <a:schemeClr val="bg1"/>
                </a:solidFill>
                <a:latin typeface="+mj-lt"/>
              </a:rPr>
              <a:t>English Language, History, Philosophy</a:t>
            </a:r>
            <a:endParaRPr lang="en-GB" sz="1400" b="1" strike="sngStrik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AD005-7C9C-F1AE-4F0F-9BE2628A5F17}"/>
              </a:ext>
            </a:extLst>
          </p:cNvPr>
          <p:cNvSpPr txBox="1"/>
          <p:nvPr/>
        </p:nvSpPr>
        <p:spPr bwMode="auto">
          <a:xfrm>
            <a:off x="2324144" y="1800850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German, French, Latin, History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79C2A-BCD0-29C4-EB4C-1B5239F9B74B}"/>
              </a:ext>
            </a:extLst>
          </p:cNvPr>
          <p:cNvSpPr txBox="1"/>
          <p:nvPr/>
        </p:nvSpPr>
        <p:spPr bwMode="auto">
          <a:xfrm>
            <a:off x="4604512" y="1776543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Further-</a:t>
            </a:r>
            <a:r>
              <a:rPr lang="en-US" sz="1400" b="1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Physics, German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7B23B-D3AE-DDDB-E035-32D9990E492D}"/>
              </a:ext>
            </a:extLst>
          </p:cNvPr>
          <p:cNvSpPr txBox="1"/>
          <p:nvPr/>
        </p:nvSpPr>
        <p:spPr bwMode="auto">
          <a:xfrm>
            <a:off x="7444281" y="1795911"/>
            <a:ext cx="2502168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MEng Electrical and Electronic Engineering, Nottingham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9AF415-0A26-18EA-BBBC-83B476C94654}"/>
              </a:ext>
            </a:extLst>
          </p:cNvPr>
          <p:cNvSpPr txBox="1"/>
          <p:nvPr/>
        </p:nvSpPr>
        <p:spPr bwMode="auto">
          <a:xfrm>
            <a:off x="7427922" y="4331158"/>
            <a:ext cx="2502167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MEng Electrical and Electronic Engineering, Newcastle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C449B3-F9A4-4892-9779-8C1EB02EAD38}"/>
              </a:ext>
            </a:extLst>
          </p:cNvPr>
          <p:cNvSpPr txBox="1"/>
          <p:nvPr/>
        </p:nvSpPr>
        <p:spPr bwMode="auto">
          <a:xfrm>
            <a:off x="7444282" y="2907857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Final Project-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Optics (A New Kind of Lens)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6647A9-B2AC-C290-F488-FF7B3952AAA0}"/>
              </a:ext>
            </a:extLst>
          </p:cNvPr>
          <p:cNvSpPr txBox="1"/>
          <p:nvPr/>
        </p:nvSpPr>
        <p:spPr bwMode="auto">
          <a:xfrm>
            <a:off x="7427922" y="5332514"/>
            <a:ext cx="2052485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Final Project- Bioelectronic Prosthetics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3240DA-646C-6EFE-6A04-9FF0A1BA8519}"/>
              </a:ext>
            </a:extLst>
          </p:cNvPr>
          <p:cNvSpPr txBox="1"/>
          <p:nvPr/>
        </p:nvSpPr>
        <p:spPr bwMode="auto">
          <a:xfrm>
            <a:off x="7444282" y="2433560"/>
            <a:ext cx="2148580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E3 Academy Sponsorship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8DB24-2036-0EA0-C0B3-082BAC7FEB82}"/>
              </a:ext>
            </a:extLst>
          </p:cNvPr>
          <p:cNvSpPr txBox="1"/>
          <p:nvPr/>
        </p:nvSpPr>
        <p:spPr bwMode="auto">
          <a:xfrm>
            <a:off x="7444282" y="4948148"/>
            <a:ext cx="2148580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E3 Academy Sponsorship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0930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9477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7A18-4534-1C28-B1EB-37A7F78401BA}"/>
              </a:ext>
            </a:extLst>
          </p:cNvPr>
          <p:cNvSpPr txBox="1"/>
          <p:nvPr/>
        </p:nvSpPr>
        <p:spPr bwMode="auto">
          <a:xfrm>
            <a:off x="1257300" y="1317144"/>
            <a:ext cx="1239715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Alex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60341-3116-9938-7007-E33C61611E78}"/>
              </a:ext>
            </a:extLst>
          </p:cNvPr>
          <p:cNvSpPr txBox="1"/>
          <p:nvPr/>
        </p:nvSpPr>
        <p:spPr bwMode="auto">
          <a:xfrm>
            <a:off x="9173309" y="1317144"/>
            <a:ext cx="134229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Kitty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0954E-CA72-F106-1250-56EAAB8D194F}"/>
              </a:ext>
            </a:extLst>
          </p:cNvPr>
          <p:cNvSpPr txBox="1"/>
          <p:nvPr/>
        </p:nvSpPr>
        <p:spPr bwMode="auto">
          <a:xfrm>
            <a:off x="3676650" y="2941815"/>
            <a:ext cx="4838700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Graduate Engineers </a:t>
            </a:r>
            <a:endParaRPr lang="en-GB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58A1E-17C9-8479-D847-DE180A2499F1}"/>
              </a:ext>
            </a:extLst>
          </p:cNvPr>
          <p:cNvSpPr txBox="1"/>
          <p:nvPr/>
        </p:nvSpPr>
        <p:spPr bwMode="auto">
          <a:xfrm>
            <a:off x="394187" y="4828353"/>
            <a:ext cx="3439876" cy="46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Global Test Development</a:t>
            </a:r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BE339-BB71-AA89-85CB-32FF3A9A6C7F}"/>
              </a:ext>
            </a:extLst>
          </p:cNvPr>
          <p:cNvSpPr txBox="1"/>
          <p:nvPr/>
        </p:nvSpPr>
        <p:spPr bwMode="auto">
          <a:xfrm>
            <a:off x="8515350" y="4828353"/>
            <a:ext cx="3226315" cy="46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R&amp;D Power Electronics</a:t>
            </a:r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2058B-A79D-33F4-122D-ADDCF52F9D18}"/>
              </a:ext>
            </a:extLst>
          </p:cNvPr>
          <p:cNvSpPr txBox="1"/>
          <p:nvPr/>
        </p:nvSpPr>
        <p:spPr bwMode="auto">
          <a:xfrm>
            <a:off x="394187" y="5381795"/>
            <a:ext cx="3282463" cy="104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Machine Rig Design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Machine Program Software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Regulations 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BFA5-3793-F674-7F5B-BCB5D18E932E}"/>
              </a:ext>
            </a:extLst>
          </p:cNvPr>
          <p:cNvSpPr txBox="1"/>
          <p:nvPr/>
        </p:nvSpPr>
        <p:spPr bwMode="auto">
          <a:xfrm>
            <a:off x="8515350" y="5300466"/>
            <a:ext cx="2965939" cy="104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Power Electronics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EMC Testing and Design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PCB Layout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A96C-5D15-9123-585C-0BCB99566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t="9791" r="14009" b="6734"/>
          <a:stretch/>
        </p:blipFill>
        <p:spPr>
          <a:xfrm>
            <a:off x="1053253" y="2029647"/>
            <a:ext cx="1681661" cy="2709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9CF29-DA45-95CE-1BF6-85156B837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3" t="12493" r="33308" b="60092"/>
          <a:stretch/>
        </p:blipFill>
        <p:spPr>
          <a:xfrm>
            <a:off x="8886562" y="2149188"/>
            <a:ext cx="2161030" cy="22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475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based?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ED7C4-366D-D1D9-0E24-DB3548BC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5" y="1294332"/>
            <a:ext cx="3819034" cy="2562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6572A-D360-14A0-3A6C-B62D8F16B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4244" y="1474556"/>
            <a:ext cx="3506448" cy="1935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D9F6-15D7-2021-655D-F5D2D2BCB9B7}"/>
              </a:ext>
            </a:extLst>
          </p:cNvPr>
          <p:cNvSpPr txBox="1"/>
          <p:nvPr/>
        </p:nvSpPr>
        <p:spPr bwMode="auto">
          <a:xfrm>
            <a:off x="8062148" y="1118304"/>
            <a:ext cx="394961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Newtown,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Powys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Minister welcomes new jobs for Newtown firm | Shropshire Star">
            <a:extLst>
              <a:ext uri="{FF2B5EF4-FFF2-40B4-BE49-F238E27FC236}">
                <a16:creationId xmlns:a16="http://schemas.microsoft.com/office/drawing/2014/main" id="{D7DE75B9-D7E9-C637-085A-77ACB2CE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86" y="3856429"/>
            <a:ext cx="5220813" cy="275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F3BB5-04EA-0BC0-22A9-53925520BC72}"/>
              </a:ext>
            </a:extLst>
          </p:cNvPr>
          <p:cNvSpPr txBox="1"/>
          <p:nvPr/>
        </p:nvSpPr>
        <p:spPr bwMode="auto">
          <a:xfrm>
            <a:off x="455573" y="4271453"/>
            <a:ext cx="62965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</a:rPr>
              <a:t>R&amp;D Headquarters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ED551-3760-04D1-4B28-A54CBEC4F377}"/>
              </a:ext>
            </a:extLst>
          </p:cNvPr>
          <p:cNvSpPr txBox="1"/>
          <p:nvPr/>
        </p:nvSpPr>
        <p:spPr bwMode="auto">
          <a:xfrm>
            <a:off x="3080532" y="6300041"/>
            <a:ext cx="2199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Manufacturing plant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44747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1792" y="365128"/>
            <a:ext cx="10515600" cy="4249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do we do?</a:t>
            </a:r>
            <a:endParaRPr lang="en-GB" dirty="0"/>
          </a:p>
        </p:txBody>
      </p:sp>
      <p:pic>
        <p:nvPicPr>
          <p:cNvPr id="4" name="Online Media 3" title="Control Techniques | Research &amp; Development | Nidec">
            <a:hlinkClick r:id="" action="ppaction://media"/>
            <a:extLst>
              <a:ext uri="{FF2B5EF4-FFF2-40B4-BE49-F238E27FC236}">
                <a16:creationId xmlns:a16="http://schemas.microsoft.com/office/drawing/2014/main" id="{3A53C8ED-E5F4-09DE-E3C7-B05105EB97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083" y="1051930"/>
            <a:ext cx="9855569" cy="55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8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505CAA-8600-547C-124B-E8E8DA5C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</a:t>
            </a:r>
          </a:p>
          <a:p>
            <a:r>
              <a:rPr lang="en-US" dirty="0"/>
              <a:t>Electronic </a:t>
            </a:r>
          </a:p>
          <a:p>
            <a:r>
              <a:rPr lang="en-US" dirty="0"/>
              <a:t>Mechanical</a:t>
            </a:r>
            <a:endParaRPr lang="en-GB" dirty="0"/>
          </a:p>
          <a:p>
            <a:r>
              <a:rPr lang="en-GB" dirty="0"/>
              <a:t>Computing/Software</a:t>
            </a:r>
          </a:p>
          <a:p>
            <a:r>
              <a:rPr lang="en-GB" dirty="0"/>
              <a:t>Firmware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Troubleshoot and Repairs</a:t>
            </a:r>
          </a:p>
          <a:p>
            <a:r>
              <a:rPr lang="en-US" dirty="0"/>
              <a:t>IT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C88B6-A381-F915-2E30-B61B92C1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Sectors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54ABE-2A32-56FE-E0FB-BCBA7786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12" y="1150291"/>
            <a:ext cx="2847835" cy="25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53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5D1DFC-4066-3052-182D-190442274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1792" y="949827"/>
            <a:ext cx="7841128" cy="577838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entry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4028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90E98-D55B-464A-87C5-5714D64E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E3 Academy scholarship </a:t>
            </a:r>
          </a:p>
          <a:p>
            <a:pPr lvl="1"/>
            <a:r>
              <a:rPr lang="en-US" dirty="0"/>
              <a:t>£2500 annual bursary</a:t>
            </a:r>
          </a:p>
          <a:p>
            <a:pPr lvl="1"/>
            <a:r>
              <a:rPr lang="en-US" dirty="0"/>
              <a:t>£2500 annual 8 weeks paid summer internship </a:t>
            </a:r>
          </a:p>
          <a:p>
            <a:pPr lvl="1"/>
            <a:r>
              <a:rPr lang="en-US" dirty="0"/>
              <a:t>£6000 university fee reimbursement </a:t>
            </a:r>
          </a:p>
          <a:p>
            <a:pPr lvl="1"/>
            <a:r>
              <a:rPr lang="en-US" dirty="0"/>
              <a:t>Academy events and annual Summer School</a:t>
            </a:r>
          </a:p>
          <a:p>
            <a:pPr lvl="1"/>
            <a:r>
              <a:rPr lang="en-US" dirty="0"/>
              <a:t>University and Company mentors</a:t>
            </a:r>
          </a:p>
          <a:p>
            <a:r>
              <a:rPr lang="en-US" dirty="0"/>
              <a:t>Universities of Newcastle, Nottingham, or Bristol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73483-831E-CFDA-7138-73C100DA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University Sponsorship Program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9A201-8278-2062-1CF9-945BF17E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43" y="1206500"/>
            <a:ext cx="1898003" cy="1523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7A6F5-DCAE-D052-E2C4-E47360BB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985" y="4373265"/>
            <a:ext cx="4255918" cy="230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900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D985D-E80F-2F85-9FC0-10A9D70A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6" y="1206500"/>
            <a:ext cx="11627045" cy="5127188"/>
          </a:xfrm>
        </p:spPr>
        <p:txBody>
          <a:bodyPr/>
          <a:lstStyle/>
          <a:p>
            <a:r>
              <a:rPr lang="en-US"/>
              <a:t>Personalized experience rather than a generic academic plan; individually tailored to specific interests</a:t>
            </a:r>
          </a:p>
          <a:p>
            <a:r>
              <a:rPr lang="en-US"/>
              <a:t>Same timeframe for achieving qualifications, but alongside on-the-job training</a:t>
            </a:r>
          </a:p>
          <a:p>
            <a:r>
              <a:rPr lang="en-US"/>
              <a:t>Regular check-in meetings with manager/mentor/tutor</a:t>
            </a:r>
          </a:p>
          <a:p>
            <a:r>
              <a:rPr lang="en-US"/>
              <a:t>Earned salary instead of student fees/loans</a:t>
            </a:r>
          </a:p>
          <a:p>
            <a:r>
              <a:rPr lang="en-US"/>
              <a:t>Apprenticeship open days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Apprenticeship Program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C282D-40C7-5393-97D4-4A2A712F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387" y="2982418"/>
            <a:ext cx="1698770" cy="1858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3A45F-E716-E739-D09C-8A88A225D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8" y="5123366"/>
            <a:ext cx="6613768" cy="1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70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Internationally recognized IET accredited engineering graduate training program</a:t>
            </a:r>
          </a:p>
          <a:p>
            <a:r>
              <a:rPr lang="en-US" dirty="0"/>
              <a:t>Fast track path to personal and professional career growth</a:t>
            </a:r>
          </a:p>
          <a:p>
            <a:r>
              <a:rPr lang="en-US" dirty="0"/>
              <a:t>30% of Engineers in R&amp;D currently achieved/pursuing CEng</a:t>
            </a:r>
            <a:endParaRPr lang="en-GB" dirty="0"/>
          </a:p>
          <a:p>
            <a:r>
              <a:rPr lang="en-GB" dirty="0"/>
              <a:t>6 month rotations for broader experiences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Graduate Training Program</a:t>
            </a:r>
            <a:endParaRPr lang="en-GB"/>
          </a:p>
        </p:txBody>
      </p:sp>
      <p:sp>
        <p:nvSpPr>
          <p:cNvPr id="2" name="AutoShape 2" descr="IET FIRST® LEGO® League">
            <a:extLst>
              <a:ext uri="{FF2B5EF4-FFF2-40B4-BE49-F238E27FC236}">
                <a16:creationId xmlns:a16="http://schemas.microsoft.com/office/drawing/2014/main" id="{531FF202-81E4-6FBE-E4DC-A0E6D1B6E7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3B987-E6DA-B2E9-AFD1-6BF28AFD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3" y="5043515"/>
            <a:ext cx="5262666" cy="93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2B6B-5C3F-052D-5B08-9668B26C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76" y="3961439"/>
            <a:ext cx="1998529" cy="21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7028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merson Overview&amp;quot;&quot;/&gt;&lt;property id=&quot;20307&quot; value=&quot;598&quot;/&gt;&lt;/object&gt;&lt;object type=&quot;3&quot; unique_id=&quot;10005&quot;&gt;&lt;property id=&quot;20148&quot; value=&quot;5&quot;/&gt;&lt;property id=&quot;20300&quot; value=&quot;Slide 2 - &amp;quot;Emerson Is a Powerful Force for Innovation&amp;quot;&quot;/&gt;&lt;property id=&quot;20307&quot; value=&quot;573&quot;/&gt;&lt;/object&gt;&lt;object type=&quot;3&quot; unique_id=&quot;10006&quot;&gt;&lt;property id=&quot;20148&quot; value=&quot;5&quot;/&gt;&lt;property id=&quot;20300&quot; value=&quot;Slide 3 - &amp;quot;Emerson At-A-Glance 2012&amp;quot;&quot;/&gt;&lt;property id=&quot;20307&quot; value=&quot;493&quot;/&gt;&lt;/object&gt;&lt;object type=&quot;3&quot; unique_id=&quot;10007&quot;&gt;&lt;property id=&quot;20148&quot; value=&quot;5&quot;/&gt;&lt;property id=&quot;20300&quot; value=&quot;Slide 4 - &amp;quot;Emerson Sales&amp;#x0D;&amp;#x0A;Diversified Businesses &amp;amp; Global Scope &amp;quot;&quot;/&gt;&lt;property id=&quot;20307&quot; value=&quot;597&quot;/&gt;&lt;/object&gt;&lt;object type=&quot;3&quot; unique_id=&quot;10008&quot;&gt;&lt;property id=&quot;20148&quot; value=&quot;5&quot;/&gt;&lt;property id=&quot;20300&quot; value=&quot;Slide 5 - &amp;quot;Emerson International Sales&amp;#x0D;&amp;#x0A;International Sales Have Exceeded 50% Since 2007&amp;quot;&quot;/&gt;&lt;property id=&quot;20307&quot; value=&quot;495&quot;/&gt;&lt;/object&gt;&lt;object type=&quot;3&quot; unique_id=&quot;10009&quot;&gt;&lt;property id=&quot;20148&quot; value=&quot;5&quot;/&gt;&lt;property id=&quot;20300&quot; value=&quot;Slide 6 - &amp;quot;Emerson Global Presence 2012&amp;quot;&quot;/&gt;&lt;property id=&quot;20307&quot; value=&quot;583&quot;/&gt;&lt;/object&gt;&lt;object type=&quot;3&quot; unique_id=&quot;10010&quot;&gt;&lt;property id=&quot;20148&quot; value=&quot;5&quot;/&gt;&lt;property id=&quot;20300&quot; value=&quot;Slide 7 - &amp;quot;Emerson’s Legacy of Performance&amp;quot;&quot;/&gt;&lt;property id=&quot;20307&quot; value=&quot;624&quot;/&gt;&lt;/object&gt;&lt;object type=&quot;3&quot; unique_id=&quot;10011&quot;&gt;&lt;property id=&quot;20148&quot; value=&quot;5&quot;/&gt;&lt;property id=&quot;20300&quot; value=&quot;Slide 8 - &amp;quot;Our Brand Promise &amp;quot;&quot;/&gt;&lt;property id=&quot;20307&quot; value=&quot;498&quot;/&gt;&lt;/object&gt;&lt;object type=&quot;3&quot; unique_id=&quot;10012&quot;&gt;&lt;property id=&quot;20148&quot; value=&quot;5&quot;/&gt;&lt;property id=&quot;20300&quot; value=&quot;Slide 9 - &amp;quot;Emerson Invests in New Technology Development to Meet Customer Needs&amp;quot;&quot;/&gt;&lt;property id=&quot;20307&quot; value=&quot;499&quot;/&gt;&lt;/object&gt;&lt;object type=&quot;3&quot; unique_id=&quot;10013&quot;&gt;&lt;property id=&quot;20148&quot; value=&quot;5&quot;/&gt;&lt;property id=&quot;20300&quot; value=&quot;Slide 10 - &amp;quot;Emerson Is a Leader in a Number of Global Markets &amp;quot;&quot;/&gt;&lt;property id=&quot;20307&quot; value=&quot;626&quot;/&gt;&lt;/object&gt;&lt;object type=&quot;3&quot; unique_id=&quot;10014&quot;&gt;&lt;property id=&quot;20148&quot; value=&quot;5&quot;/&gt;&lt;property id=&quot;20300&quot; value=&quot;Slide 11 - &amp;quot;Emerson in the News, Making News&amp;quot;&quot;/&gt;&lt;property id=&quot;20307&quot; value=&quot;616&quot;/&gt;&lt;/object&gt;&lt;object type=&quot;3&quot; unique_id=&quot;10015&quot;&gt;&lt;property id=&quot;20148&quot; value=&quot;5&quot;/&gt;&lt;property id=&quot;20300&quot; value=&quot;Slide 12 - &amp;quot;Emerson Is Recognized for Growth, Performance and Management Excellence&amp;quot;&quot;/&gt;&lt;property id=&quot;20307&quot; value=&quot;617&quot;/&gt;&lt;/object&gt;&lt;object type=&quot;3&quot; unique_id=&quot;10016&quot;&gt;&lt;property id=&quot;20148&quot; value=&quot;5&quot;/&gt;&lt;property id=&quot;20300&quot; value=&quot;Slide 13 - &amp;quot;“It’s Never Been Done Before” &amp;#x0D;&amp;#x0A;Global Advertising Campaign&amp;quot;&quot;/&gt;&lt;property id=&quot;20307&quot; value=&quot;618&quot;/&gt;&lt;/object&gt;&lt;object type=&quot;3&quot; unique_id=&quot;10017&quot;&gt;&lt;property id=&quot;20148&quot; value=&quot;5&quot;/&gt;&lt;property id=&quot;20300&quot; value=&quot;Slide 14 - &amp;quot;Emerson Process Management:&amp;#x0D;&amp;#x0A;Technologies &amp;amp; Services for Smarter Operations&amp;quot;&quot;/&gt;&lt;property id=&quot;20307&quot; value=&quot;599&quot;/&gt;&lt;/object&gt;&lt;object type=&quot;3&quot; unique_id=&quot;10018&quot;&gt;&lt;property id=&quot;20148&quot; value=&quot;5&quot;/&gt;&lt;property id=&quot;20300&quot; value=&quot;Slide 15 - &amp;quot;Emerson Process Management&amp;#x0D;&amp;#x0A;2012 At-A-Glance&amp;quot;&quot;/&gt;&lt;property id=&quot;20307&quot; value=&quot;625&quot;/&gt;&lt;/object&gt;&lt;object type=&quot;3&quot; unique_id=&quot;10019&quot;&gt;&lt;property id=&quot;20148&quot; value=&quot;5&quot;/&gt;&lt;property id=&quot;20300&quot; value=&quot;Slide 16 - &amp;quot;Emerson Process Management &amp;#x0D;&amp;#x0A;Core Offerings &amp;amp; Key Brands&amp;quot;&quot;/&gt;&lt;property id=&quot;20307&quot; value=&quot;504&quot;/&gt;&lt;/object&gt;&lt;object type=&quot;3&quot; unique_id=&quot;10020&quot;&gt;&lt;property id=&quot;20148&quot; value=&quot;5&quot;/&gt;&lt;property id=&quot;20300&quot; value=&quot;Slide 17&quot;/&gt;&lt;property id=&quot;20307&quot; value=&quot;622&quot;/&gt;&lt;/object&gt;&lt;object type=&quot;3&quot; unique_id=&quot;10022&quot;&gt;&lt;property id=&quot;20148&quot; value=&quot;5&quot;/&gt;&lt;property id=&quot;20300&quot; value=&quot;Slide 18 - &amp;quot;Emerson Network Power&amp;#x0D;&amp;#x0A;2012 At-A-Glance&amp;quot;&quot;/&gt;&lt;property id=&quot;20307&quot; value=&quot;602&quot;/&gt;&lt;/object&gt;&lt;object type=&quot;3&quot; unique_id=&quot;10023&quot;&gt;&lt;property id=&quot;20148&quot; value=&quot;5&quot;/&gt;&lt;property id=&quot;20300&quot; value=&quot;Slide 19 - &amp;quot;Emerson Network Power&amp;#x0D;&amp;#x0A;Core Offerings &amp;amp; Key Brands&amp;quot;&quot;/&gt;&lt;property id=&quot;20307&quot; value=&quot;623&quot;/&gt;&lt;/object&gt;&lt;object type=&quot;3&quot; unique_id=&quot;10024&quot;&gt;&lt;property id=&quot;20148&quot; value=&quot;5&quot;/&gt;&lt;property id=&quot;20300&quot; value=&quot;Slide 20 - &amp;quot;Emerson Climate Technologies&amp;#x0D;&amp;#x0A;Creating Comfort &amp;amp; Peace of Mind&amp;quot;&quot;/&gt;&lt;property id=&quot;20307&quot; value=&quot;605&quot;/&gt;&lt;/object&gt;&lt;object type=&quot;3&quot; unique_id=&quot;10025&quot;&gt;&lt;property id=&quot;20148&quot; value=&quot;5&quot;/&gt;&lt;property id=&quot;20300&quot; value=&quot;Slide 21 - &amp;quot;Emerson Climate Technologies&amp;#x0D;&amp;#x0A;2012 At-A-Glance&amp;quot;&quot;/&gt;&lt;property id=&quot;20307&quot; value=&quot;606&quot;/&gt;&lt;/object&gt;&lt;object type=&quot;3&quot; unique_id=&quot;10026&quot;&gt;&lt;property id=&quot;20148&quot; value=&quot;5&quot;/&gt;&lt;property id=&quot;20300&quot; value=&quot;Slide 22 - &amp;quot;Emerson Climate Technologies &amp;#x0D;&amp;#x0A;Core Offerings &amp;amp; Key Brands&amp;quot;&quot;/&gt;&lt;property id=&quot;20307&quot; value=&quot;506&quot;/&gt;&lt;/object&gt;&lt;object type=&quot;3&quot; unique_id=&quot;10027&quot;&gt;&lt;property id=&quot;20148&quot; value=&quot;5&quot;/&gt;&lt;property id=&quot;20300&quot; value=&quot;Slide 23 - &amp;quot;Emerson Industrial Automation&amp;#x0D;&amp;#x0A;Delivering Manufacturing Innovation&amp;quot;&quot;/&gt;&lt;property id=&quot;20307&quot; value=&quot;607&quot;/&gt;&lt;/object&gt;&lt;object type=&quot;3&quot; unique_id=&quot;10028&quot;&gt;&lt;property id=&quot;20148&quot; value=&quot;5&quot;/&gt;&lt;property id=&quot;20300&quot; value=&quot;Slide 24 - &amp;quot;Emerson Industrial Automation&amp;#x0D;&amp;#x0A;2012 At-A-Glance&amp;quot;&quot;/&gt;&lt;property id=&quot;20307&quot; value=&quot;608&quot;/&gt;&lt;/object&gt;&lt;object type=&quot;3&quot; unique_id=&quot;10029&quot;&gt;&lt;property id=&quot;20148&quot; value=&quot;5&quot;/&gt;&lt;property id=&quot;20300&quot; value=&quot;Slide 25 - &amp;quot;Emerson Industrial Automation&amp;#x0D;&amp;#x0A;Core Offerings &amp;amp; Key Brands&amp;quot;&quot;/&gt;&lt;property id=&quot;20307&quot; value=&quot;507&quot;/&gt;&lt;/object&gt;&lt;object type=&quot;3&quot; unique_id=&quot;10030&quot;&gt;&lt;property id=&quot;20148&quot; value=&quot;5&quot;/&gt;&lt;property id=&quot;20300&quot; value=&quot;Slide 26 - &amp;quot;Emerson Commercial &amp;amp; Residential Solutions&amp;#x0D;&amp;#x0A;Providing Solutions for Industrial, Professional &amp;amp; Home Life&amp;quot;&quot;/&gt;&lt;property id=&quot;20307&quot; value=&quot;627&quot;/&gt;&lt;/object&gt;&lt;object type=&quot;3&quot; unique_id=&quot;10031&quot;&gt;&lt;property id=&quot;20148&quot; value=&quot;5&quot;/&gt;&lt;property id=&quot;20300&quot; value=&quot;Slide 27 - &amp;quot;Emerson Commercial &amp;amp; Residential Solutions&amp;#x0D;&amp;#x0A;2012 At-A-Glance&amp;quot;&quot;/&gt;&lt;property id=&quot;20307&quot; value=&quot;629&quot;/&gt;&lt;/object&gt;&lt;object type=&quot;3&quot; unique_id=&quot;10032&quot;&gt;&lt;property id=&quot;20148&quot; value=&quot;5&quot;/&gt;&lt;property id=&quot;20300&quot; value=&quot;Slide 28 - &amp;quot;Emerson Commercial &amp;amp; Residential Solutions&amp;#x0D;&amp;#x0A;Core Offerings &amp;amp; Key Brands&amp;quot;&quot;/&gt;&lt;property id=&quot;20307&quot; value=&quot;628&quot;/&gt;&lt;/object&gt;&lt;object type=&quot;3&quot; unique_id=&quot;10033&quot;&gt;&lt;property id=&quot;20148&quot; value=&quot;5&quot;/&gt;&lt;property id=&quot;20300&quot; value=&quot;Slide 29&quot;/&gt;&lt;property id=&quot;20307&quot; value=&quot;63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2000" b="1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5CD86D06-F9B3-47DE-BBDE-26EF4F5D9E9F}"/>
    </a:ext>
  </a:extLst>
</a:theme>
</file>

<file path=ppt/theme/theme2.xml><?xml version="1.0" encoding="utf-8"?>
<a:theme xmlns:a="http://schemas.openxmlformats.org/drawingml/2006/main" name="1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0A8FA9B1-CDC3-43EC-8B73-3BD62A5F5BFF}"/>
    </a:ext>
  </a:extLst>
</a:theme>
</file>

<file path=ppt/theme/theme3.xml><?xml version="1.0" encoding="utf-8"?>
<a:theme xmlns:a="http://schemas.openxmlformats.org/drawingml/2006/main" name="2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A7F1E59F-B936-4AB0-B49B-B30288ED1D5C}"/>
    </a:ext>
  </a:extLst>
</a:theme>
</file>

<file path=ppt/theme/theme4.xml><?xml version="1.0" encoding="utf-8"?>
<a:theme xmlns:a="http://schemas.openxmlformats.org/drawingml/2006/main" name="3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FF44E703-4138-4566-9AE6-BD71353EF55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00744D6B9ED4BA8BB7934438A7D3C" ma:contentTypeVersion="13" ma:contentTypeDescription="Create a new document." ma:contentTypeScope="" ma:versionID="6bc651b5db610b17658b3434eb7d483b">
  <xsd:schema xmlns:xsd="http://www.w3.org/2001/XMLSchema" xmlns:xs="http://www.w3.org/2001/XMLSchema" xmlns:p="http://schemas.microsoft.com/office/2006/metadata/properties" xmlns:ns3="8a666ddf-2697-4fe9-9f94-608636f37843" xmlns:ns4="827e0ccb-9ef4-499c-95e1-23b5d136f058" targetNamespace="http://schemas.microsoft.com/office/2006/metadata/properties" ma:root="true" ma:fieldsID="bbe9294f5ef4e9531e17b9515adb321c" ns3:_="" ns4:_="">
    <xsd:import namespace="8a666ddf-2697-4fe9-9f94-608636f37843"/>
    <xsd:import namespace="827e0ccb-9ef4-499c-95e1-23b5d136f0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66ddf-2697-4fe9-9f94-608636f378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0ccb-9ef4-499c-95e1-23b5d136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9475022-C714-4655-9B59-E09199C96F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A9EC36-F4FA-49E6-A0E3-7F7476F99536}">
  <ds:schemaRefs>
    <ds:schemaRef ds:uri="827e0ccb-9ef4-499c-95e1-23b5d136f058"/>
    <ds:schemaRef ds:uri="8a666ddf-2697-4fe9-9f94-608636f378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73A1F6-34DF-4B25-B081-29BA4DA1183F}">
  <ds:schemaRefs>
    <ds:schemaRef ds:uri="827e0ccb-9ef4-499c-95e1-23b5d136f058"/>
    <ds:schemaRef ds:uri="8a666ddf-2697-4fe9-9f94-608636f3784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CTRD319_Presentation_template_2020</Template>
  <TotalTime>422</TotalTime>
  <Words>479</Words>
  <Application>Microsoft Office PowerPoint</Application>
  <PresentationFormat>Widescreen</PresentationFormat>
  <Paragraphs>99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Axia</vt:lpstr>
      <vt:lpstr>Axia Black</vt:lpstr>
      <vt:lpstr>Calibri</vt:lpstr>
      <vt:lpstr>Times</vt:lpstr>
      <vt:lpstr>Wingdings</vt:lpstr>
      <vt:lpstr>Theme2</vt:lpstr>
      <vt:lpstr>1_Theme2</vt:lpstr>
      <vt:lpstr>2_Theme2</vt:lpstr>
      <vt:lpstr>3_Theme2</vt:lpstr>
      <vt:lpstr>PowerPoint Presentation</vt:lpstr>
      <vt:lpstr>Hi!</vt:lpstr>
      <vt:lpstr>Where are we based?</vt:lpstr>
      <vt:lpstr>What do we do?</vt:lpstr>
      <vt:lpstr>Engineering Sectors</vt:lpstr>
      <vt:lpstr>Career entry points</vt:lpstr>
      <vt:lpstr>University Sponsorship Program</vt:lpstr>
      <vt:lpstr>Apprenticeship Program</vt:lpstr>
      <vt:lpstr>Graduate Training Program</vt:lpstr>
      <vt:lpstr>Example Journeys</vt:lpstr>
      <vt:lpstr>Our career journeys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Struselis, Alex [MOEN/CT/GRO]</dc:creator>
  <cp:lastModifiedBy>Struselis, Alex [MOEN/CT/U79]</cp:lastModifiedBy>
  <cp:revision>1</cp:revision>
  <cp:lastPrinted>2018-04-17T09:43:42Z</cp:lastPrinted>
  <dcterms:created xsi:type="dcterms:W3CDTF">2022-11-10T12:42:59Z</dcterms:created>
  <dcterms:modified xsi:type="dcterms:W3CDTF">2023-07-03T10:32:16Z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0x01010090200744D6B9ED4BA8BB7934438A7D3C</vt:lpwstr>
  </property>
</Properties>
</file>